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6.xml" ContentType="application/inkml+xml"/>
  <Override PartName="/ppt/notesSlides/notesSlide5.xml" ContentType="application/vnd.openxmlformats-officedocument.presentationml.notesSlide+xml"/>
  <Override PartName="/ppt/ink/ink17.xml" ContentType="application/inkml+xml"/>
  <Override PartName="/ppt/notesSlides/notesSlide6.xml" ContentType="application/vnd.openxmlformats-officedocument.presentationml.notesSlide+xml"/>
  <Override PartName="/ppt/ink/ink18.xml" ContentType="application/inkml+xml"/>
  <Override PartName="/ppt/notesSlides/notesSlide7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8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9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0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notesSlides/notesSlide11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12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13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37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44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8" r:id="rId14"/>
    <p:sldId id="268" r:id="rId15"/>
    <p:sldId id="269" r:id="rId16"/>
    <p:sldId id="270" r:id="rId17"/>
    <p:sldId id="280" r:id="rId18"/>
    <p:sldId id="274" r:id="rId19"/>
    <p:sldId id="281" r:id="rId20"/>
    <p:sldId id="275" r:id="rId21"/>
    <p:sldId id="279" r:id="rId22"/>
    <p:sldId id="276" r:id="rId23"/>
    <p:sldId id="271" r:id="rId24"/>
    <p:sldId id="272" r:id="rId25"/>
    <p:sldId id="277" r:id="rId26"/>
    <p:sldId id="273" r:id="rId27"/>
  </p:sldIdLst>
  <p:sldSz cx="14630400" cy="8229600"/>
  <p:notesSz cx="8229600" cy="14630400"/>
  <p:embeddedFontLst>
    <p:embeddedFont>
      <p:font typeface="Cabin" panose="020B0604020202020204" charset="0"/>
      <p:regular r:id="rId29"/>
    </p:embeddedFont>
    <p:embeddedFont>
      <p:font typeface="Unbounde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D6DE"/>
    <a:srgbClr val="304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3:58.176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0 416 24558,'88'298'0,"1332"-713"0,-1508 116 0,-1332 715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3:27.869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3:39.397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118 0 24564,'-118'460'0,"4609"-460"0,-4372-460 0,-4611 460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3:47.443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3:29.202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3:29.436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3:48.470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4:25.717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4408 704 24575,'-265'0'0,"-341"-1"0,83-40-201,3-39-194,-125-16 105,504 87 733,-154 11 0,288-2-443,20 0 0,29-1 0,663-30 0,-422-2 0,25-1 0,-298 33 0,-6 2 0,0-1 0,0-1 0,0 1 0,0 0 0,0-1 0,0 0 0,0 0 0,6-3 0,-9 4 0,-1 0 0,0 0 0,0 0 0,0 0 0,1-1 0,-1 1 0,0 0 0,0 0 0,1 0 0,-1-1 0,0 1 0,0 0 0,0 0 0,0-1 0,0 1 0,1 0 0,-1 0 0,0-1 0,0 1 0,0 0 0,0 0 0,0-1 0,0 1 0,0 0 0,0 0 0,0-1 0,0 1 0,0 0 0,0-1 0,0 1 0,0 0 0,0 0 0,0-1 0,0 1 0,0 0 0,-1 0 0,1-1 0,0 1 0,0 0 0,0 0 0,0-1 0,-1 1 0,1 0 0,0 0 0,0 0 0,0-1 0,-1 1 0,1 0 0,0 0 0,0 0 0,-1 0 0,1 0 0,0 0 0,0-1 0,-1 1 0,1 0 0,-13-6 0,0 0 0,-1 1 0,1 0 0,-1 1 0,0 0 0,0 1 0,-16-1 0,-4-2 0,-642-73-583,-16 58-1,11 23 1174,81 0-48,608-2-535,-1 1 0,0 1 0,1-1 0,-1 1 0,8 3 0,11 3-14,177 53 7,98 23 0,-137-58 0,277 11 0,168-38 0,-589 0 0,-2 1 0,-19 0 0,-32-1 0,-109 1 0,-379 4 0,353 5 0,-183 34 0,202-14 0,-65 12 0,181-38 0,-7 4 0,47-4 0,27 2 0,809 46 0,-828-51 0,-9-1 0,1 0 0,-1 1 0,1 0 0,0 1 0,-1 0 0,1 0 0,-1 0 0,1 0 0,-1 1 0,0 0 0,7 4 0,-12-6 0,0 1 0,-1-1 0,1 1 0,-1-1 0,1 1 0,0-1 0,-1 1 0,1-1 0,-1 1 0,0 0 0,1-1 0,-1 1 0,1 0 0,-1-1 0,0 1 0,0 0 0,1 0 0,-1-1 0,0 1 0,0 0 0,0 0 0,0-1 0,0 1 0,0 0 0,0 0 0,0 0 0,0-1 0,0 1 0,0 0 0,-1 0 0,1-1 0,0 1 0,0 0 0,-1-1 0,1 1 0,-1 0 0,1-1 0,-1 1 0,1 0 0,-1-1 0,1 1 0,-1-1 0,1 1 0,-1-1 0,1 1 0,-1-1 0,-1 1 0,-1 3 0,3-4 0,0 0 0,0 1 0,0-1 0,-1 0 0,1 1 0,0-1 0,0 0 0,0 1 0,0-1 0,0 0 0,0 1 0,1-1 0,-1 0 0,0 1 0,0-1 0,0 0 0,0 1 0,0-1 0,0 0 0,0 1 0,1-1 0,-1 0 0,0 0 0,0 1 0,0-1 0,1 0 0,-1 0 0,0 1 0,0-1 0,1 0 0,-1 0 0,0 0 0,1 0 0,-1 1 0,0-1 0,0 0 0,1 0 0,-1 0 0,0 0 0,1 0 0,-1 0 0,0 0 0,1 0 0,-1 0 0,0 0 0,1 0 0,-1 0 0,0 0 0,1 0 0,-1 0 0,1 0 0,27 3 0,88-1-3,1-6-1,121-20 0,-105 10-149,350-26-776,350-42 967,-592 47-38,450-58 0,-683 93 7,3-2-21,-21 1 91,1 1 17,-747-27 424,-3 27-158,611 1-347,173-3-13,1-1 0,-1-1 0,0-1 0,25-9 0,20-4 0,142-31 0,376-75 0,263-3 0,-829 124 0,3 0 0,-1 0 0,38 2 0,-45 5 0,-17 2 0,-11 4 0,-21 9 0,-1-2 0,0-2 0,-1-1 0,-46 12 0,13-3 0,-37 14 0,-412 132 0,438-155 0,3-1 0,75-13 0,-1 0 0,1 0 0,-1 0 0,1 0 0,0 0 0,-1 0 0,1 0 0,0 0 0,-1 0 0,1 0 0,0 0 0,-1 0 0,1 0 0,0 1 0,-1-1 0,1 0 0,0 0 0,-1 0 0,1 1 0,0-1 0,0 0 0,-1 0 0,1 0 0,0 1 0,0-1 0,-1 0 0,1 1 0,0-1 0,0 0 0,0 1 0,-1-1 0,1 0 0,0 1 0,0-1 0,0 1 0,20 4 0,642 32 0,-605-35 0,343 0 0,-350-2 0,-43 0 0,1 0 0,-1-1 0,0 1 0,0-1 0,0-1 0,0 1 0,12-5 0,-16 4 0,0 0 0,0 0 0,0 0 0,0 0 0,0 0 0,-1-1 0,1 1 0,-1-1 0,1 0 0,-1 1 0,0-1 0,0 0 0,0-1 0,-1 1 0,1 0 0,-1 0 0,2-5 0,14-51 0,-2-2 0,-3 1 0,7-83 0,-19 140 0,0 0 0,1 1 0,-1-1 0,1 1 0,0-1 0,-1 0 0,1 1 0,0-1 0,1 1 0,-1 0 0,0-1 0,1 1 0,0 0 0,-1 0 0,1 0 0,0 0 0,0 0 0,0 0 0,0 1 0,0-1 0,0 1 0,1-1 0,-1 1 0,1 0 0,-1 0 0,1 0 0,-1 0 0,1 0 0,-1 0 0,1 1 0,0-1 0,-1 1 0,1 0 0,0 0 0,-1 0 0,1 0 0,0 1 0,-1-1 0,1 1 0,0-1 0,-1 1 0,1 0 0,-1 0 0,1 0 0,-1 0 0,1 0 0,-1 1 0,0-1 0,3 3 0,3 5 0,0 0 0,-1 0 0,-1 0 0,0 1 0,0 0 0,8 19 0,21 68 0,-26-61 0,-1 0 0,-2 1 0,2 52 0,-7 113 0,-2-155 0,1-36 0,-1 0 0,0 0 0,-1 0 0,0 0 0,0 0 0,-2 0 0,1-1 0,-1 1 0,-7 13 0,8-19 0,0-1 0,0 1 0,-1 0 0,1-1 0,-1 0 0,0 0 0,0 0 0,-1 0 0,1-1 0,-1 0 0,0 0 0,1 0 0,-1 0 0,-1-1 0,1 0 0,0 0 0,-1 0 0,1 0 0,-11 1 0,9-2 0,0-1 0,-1 1 0,1-1 0,0 0 0,0-1 0,0 0 0,0 0 0,0 0 0,0-1 0,1 0 0,-1 0 0,0-1 0,1 0 0,0 0 0,-8-5 0,-25-14 0,0 2 0,-2 2 0,0 1 0,-1 2 0,0 3 0,-1 1 0,-1 2 0,0 1 0,0 3 0,-46 0 0,-273 10-1365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4:37.088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4444 615 24575,'-966'-44'-1627,"12"-50"-601,886 87 2151,-71-9-162,-610-58-1578,-5 45 3703,10 36 2216,733-7-4102,5 0 0,-1 0 0,1 0 0,0 0 0,-1 1 0,1 0 0,-10 3 0,16-4 0,0 0 0,-1 0 0,1 0 0,0 0 0,0 0 0,0 0 0,0 0 0,-1 0 0,1 0 0,0 0 0,0 0 0,0 0 0,0 0 0,-1 0 0,1 0 0,0 0 0,0 1 0,0-1 0,0 0 0,0 0 0,-1 0 0,1 0 0,0 0 0,0 0 0,0 1 0,0-1 0,0 0 0,0 0 0,0 0 0,0 0 0,0 1 0,-1-1 0,1 0 0,0 0 0,0 0 0,0 0 0,0 1 0,0-1 0,0 0 0,0 0 0,0 0 0,0 0 0,0 1 0,0-1 0,1 0 0,-1 0 0,0 0 0,0 0 0,0 1 0,0-1 0,11 6 0,18 1 0,53 0 0,149-5 0,-119-4 0,-43 1 0,93 3 0,-130 2 0,-32-4 0,0 0 0,1 0 0,-1 0 0,0 0 0,0 0 0,1 0 0,-1 0 0,0 1 0,0-1 0,1 0 0,-1 0 0,0 0 0,0 0 0,0 0 0,1 0 0,-1 0 0,0 0 0,0 1 0,0-1 0,1 0 0,-1 0 0,0 0 0,0 1 0,0-1 0,0 0 0,0 0 0,1 0 0,-1 1 0,0-1 0,0 0 0,0 0 0,0 0 0,0 1 0,0-1 0,0 0 0,0 0 0,0 1 0,0-1 0,0 0 0,0 0 0,0 1 0,0-1 0,0 0 0,0 0 0,0 1 0,0-1 0,-13 10 0,-20 4 0,-38 4 0,-1-4 0,-96 8 0,2-1 0,154-19 0,-32 6 0,42-7 0,0-1 0,0 1 0,1 0 0,-1-1 0,0 1 0,0 0 0,1 0 0,-1 0 0,1 0 0,-1 0 0,1 0 0,-1 1 0,1-1 0,0 1 0,-1-1 0,1 1 0,0-1 0,-1 3 0,2-3 0,0 0 0,0 0 0,0 0 0,0 0 0,0 1 0,0-1 0,1 0 0,-1 0 0,0 0 0,1 0 0,-1 0 0,0 0 0,1 0 0,0 0 0,-1 0 0,1-1 0,-1 1 0,1 0 0,0 0 0,0 0 0,-1-1 0,1 1 0,0 0 0,0-1 0,0 1 0,0-1 0,0 1 0,0-1 0,0 1 0,0-1 0,0 0 0,0 1 0,0-1 0,1 0 0,41 12 0,-43-12 0,62 8 0,0-3 0,113-6 0,-89 0 0,543-1 0,-602 3 0,-27-2 0,0 1 0,1 0 0,-1 0 0,0 0 0,0 0 0,1 0 0,-1 0 0,0 0 0,0 0 0,0 0 0,1 0 0,-1 0 0,0 0 0,0 0 0,1 0 0,-1 0 0,0 0 0,0 0 0,1 0 0,-1 0 0,0 0 0,0 0 0,0 0 0,1 0 0,-1 1 0,0-1 0,0 0 0,0 0 0,1 0 0,-1 0 0,0 0 0,0 1 0,0-1 0,0 0 0,0 0 0,1 0 0,-1 1 0,0-1 0,0 0 0,0 0 0,0 0 0,0 1 0,0-1 0,0 0 0,0 0 0,0 1 0,0-1 0,0 0 0,0 0 0,0 0 0,0 1 0,0-1 0,0 0 0,0 0 0,0 1 0,0-1 0,0 0 0,0 0 0,0 0 0,0 1 0,-1-1 0,-15 11 0,-14 1 0,0-1 0,-1-1 0,-43 7 0,2 0 0,-98 25 0,-233 28 0,388-69 0,-1 1 0,-27 8 0,40-7 0,8-1 0,5-2 0,-1 1 0,1-2 0,-1 1 0,1-1 0,-1-1 0,16-3 0,13-4 0,221-36 0,665-100 0,-569 75 0,-44 7 0,-293 60 0,-12 3 0,1-1 0,-1 1 0,0-2 0,0 1 0,0-1 0,9-3 0,-14 4 0,-1 1 0,0 0 0,0 0 0,0 0 0,0 0 0,1 0 0,-1 0 0,0 0 0,0-1 0,0 1 0,0 0 0,0 0 0,0 0 0,0 0 0,0-1 0,1 1 0,-1 0 0,0 0 0,0 0 0,0 0 0,0-1 0,0 1 0,0 0 0,0 0 0,0 0 0,0-1 0,0 1 0,0 0 0,0 0 0,0 0 0,0 0 0,0-1 0,0 1 0,-1 0 0,1 0 0,0 0 0,0 0 0,0-1 0,0 1 0,0 0 0,0 0 0,0 0 0,-1 0 0,1 0 0,0-1 0,0 1 0,0 0 0,0 0 0,0 0 0,-1 0 0,1 0 0,0 0 0,0 0 0,0 0 0,0 0 0,-1 0 0,1 0 0,0 0 0,0 0 0,0-1 0,-1 1 0,1 1 0,0-1 0,0 0 0,0 0 0,0 0 0,-1 0 0,1 0 0,0 0 0,-26-7 0,1 2 0,-1 0 0,-27-1 0,13 2 0,-584-17 0,516 22 0,66-3 0,-1-2 0,-59-14 0,22 4 0,-198-19 0,-2 12 0,-293 15 0,537 4 0,36 2 0,0 0 0,0 0 0,0 0 0,0 0 0,0 0 0,0 0 0,-1 0 0,1 0 0,0 0 0,0 0 0,0 0 0,0 0 0,0 0 0,0 0 0,0-1 0,0 1 0,-1 0 0,1 0 0,0 0 0,0 0 0,0 0 0,0 0 0,0 0 0,0-1 0,0 1 0,0 0 0,0 0 0,0 0 0,0 0 0,0 0 0,0-1 0,0 1 0,0 0 0,0 0 0,0 0 0,0 0 0,0 0 0,0 0 0,0-1 0,0 1 0,0 0 0,0 0 0,0 0 0,0 0 0,0 0 0,1 0 0,-1-1 0,0 1 0,0 0 0,0 0 0,0 0 0,0 0 0,0 0 0,0 0 0,0 0 0,1 0 0,-1 0 0,0 0 0,0 0 0,0 0 0,0-1 0,25-11 0,57-18 0,121-27 0,99-2 0,263 1 0,8 55 0,-294 6 0,-348-1 0,-106 17 0,-70 27 0,122-21 0,105-20 0,34-2 0,288-13 0,4-26 0,-134 14 0,798-71 0,-943 91 0,-5-1 0,-1 2 0,0 1 0,26 2 0,-44 1 0,-11 3 0,-19 5 0,-73 19 0,-130 22 0,97-24 0,0 4 0,54-11 0,-1-4 0,-142 13 0,206-29 0,22-2 0,26 0 0,811-3 0,-519 5 0,-283-4 0,1-1 0,83-20 0,-72 12 0,61-5 0,-71 13 0,174-17 0,-158 13 0,0 3 0,1 3 0,75 6 0,-134-3 0,0-1 0,0 1 0,0-1 0,0 1 0,0 0 0,0 0 0,-1 1 0,1-1 0,0 0 0,-1 1 0,1 0 0,0-1 0,-1 1 0,0 0 0,1 0 0,-1 1 0,0-1 0,0 0 0,0 1 0,-1-1 0,1 1 0,-1 0 0,1-1 0,-1 1 0,0 0 0,0 0 0,0 0 0,0 0 0,0 4 0,1 9 0,0 0 0,-1 0 0,-1 0 0,-2 23 0,0-14 0,-1 27 0,0-27 0,2-1 0,1 0 0,0 1 0,2-1 0,5 26 0,-4-41 0,0 0 0,1 0 0,1 0 0,5 9 0,-5-11 0,-1 1 0,0 0 0,0 1 0,4 12 0,-8-18 0,1 0 0,-1 0 0,1 0 0,-1 1 0,0-1 0,0 0 0,0 0 0,-1 0 0,1 0 0,-1 0 0,0 0 0,0 0 0,0 0 0,0 0 0,0 0 0,-1 0 0,-1 3 0,-2 0 0,0-1 0,0 1 0,-1-1 0,1 0 0,-1 0 0,0-1 0,0 0 0,-1 0 0,1 0 0,-1-1 0,0 0 0,-13 4 0,-8 2 0,1-2 0,-30 4 0,-16-3 0,1-3 0,-106-8 0,46 0 0,-1584 3-1365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4:46.406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2167 392 24575,'-1029'32'-1577,"-48"0"2750,1074-32-1096,-8 0 159,22 0-145,205 14-91,-108-3 0,1409 28-686,-1505-39 716,37-2 348,-47 1-364,0 1 1,1-1 0,-1 1-1,0-1 1,0 1 0,0-1-1,0 0 1,-1 0 0,1 0-1,0 0 1,0-1 0,0 1-1,-1 0 1,1-1 0,-1 1-1,1-1 1,-1 1 0,2-4-1,-2 5-14,-1-1 0,0 0 0,1 0 0,-1 0 0,0 0 0,0 0 0,1 0 0,-1 0 0,0 0 0,0 0 0,0 0 0,0 0 0,0 0 0,0 0 0,-1 0 0,1 0 0,0 0 0,0 0 0,-1 0 0,1 0 0,-1 0 0,1 1 0,-1-1 0,1 0 0,-1 0 0,1 0 0,-1 1 0,0-1 0,0-1 0,-30-21 0,27 21 0,-26-16 0,-1 1 0,-60-23 0,-73-12 0,100 33 0,-54-18 0,-218-62 0,243 76 0,-156-18 0,209 39 0,-41 4 0,-1-1 0,75-3 0,12-2 0,20-5 0,48-11 0,1 4 0,0 3 0,82-4 0,232 4 0,-361 13 0,522 3 0,-722 16 0,-493 64-840,-7 24-317,468-73 1054,-19 14 610,234-47-69,43-1 74,67-8 0,-79 4-441,1752-176-3229,-579 106 2930,-889 59 2194,-314 14-1710,26-2 558,-37 3-810,0 0 1,0 0-1,0 0 1,-1 0-1,1 0 0,0 0 1,0 0-1,0 0 0,0 0 1,0 0-1,0 0 1,0 0-1,0 0 0,0 0 1,0 0-1,-1 1 0,1-1 1,0 0-1,0 0 1,0 0-1,0 0 0,0 0 1,0 0-1,0 0 0,0 0 1,0 0-1,0 0 1,0 1-1,0-1 0,0 0 1,0 0-1,0 0 0,0 0 1,0 0-1,0 0 1,0 0-1,0 0 0,0 1 1,0-1-1,0 0 0,0 0 1,0 0-1,0 0 1,0 0-1,0 0 0,0 0 1,0 0-1,0 0 0,0 1 1,0-1-1,0 0 1,0 0-1,1 0 0,-1 0 1,0 0-1,0 0 0,0 0 1,0 0-1,0 0 1,-27 12 101,-680 216-61,520-171-49,-153 29 4,308-79 0,29-3 0,11 0 0,21 1 0,546 33 0,7-38 0,-313-2 0,-268 2 0,26 0 0,-18 0 0,-12 0 0,-319 0 0,562-8 0,272-44 0,-505 51 0,125-17 0,181-3 0,-305 21 0,0-1 0,-1 1 0,1-1 0,0-1 0,13-3 0,-20 5 0,0-1 0,1 1 0,-1 0 0,0-1 0,0 1 0,0-1 0,0 0 0,0 1 0,0-1 0,0 0 0,0 1 0,0-1 0,0 0 0,0 0 0,0 0 0,0 0 0,-1 0 0,1 0 0,0 0 0,-1 0 0,1 0 0,-1 0 0,1 0 0,-1-1 0,0 1 0,1 0 0,-1 0 0,0 0 0,0-1 0,0 1 0,0 0 0,0 0 0,0-1 0,0 1 0,0 0 0,0 0 0,-1 0 0,1-1 0,0 1 0,-1 0 0,1 0 0,-1 0 0,1 0 0,-1 0 0,0 0 0,0-1 0,-4-4 0,0 0 0,-1 1 0,1 0 0,-1 0 0,0 1 0,-1 0 0,1 0 0,-1 0 0,1 0 0,-1 1 0,-12-3 0,-3-4 0,-8-3 0,0 1 0,-1 2 0,-1 1 0,-59-9 0,35 12 0,-112 3 0,121 4 0,-7 2 0,-64-6 0,117 3 0,0 0 0,0 0 0,0 0 0,-1 0 0,1 0 0,0 0 0,0-1 0,0 1 0,0 0 0,0-1 0,-1 1 0,1 0 0,0-1 0,0 0 0,0 1 0,0-1 0,0 1 0,0-1 0,1 0 0,-1 0 0,0 0 0,-1-1 0,2 1 0,0 0 0,0 0 0,0 0 0,0 0 0,1 1 0,-1-1 0,0 0 0,0 0 0,1 0 0,-1 0 0,1 0 0,-1 1 0,0-1 0,1 0 0,0 0 0,-1 1 0,1-1 0,-1 0 0,1 1 0,0-1 0,1 0 0,5-6 0,1 1 0,1 1 0,-1-1 0,12-4 0,29-10 0,1 2 0,1 2 0,1 3 0,0 1 0,1 3 0,0 2 0,87 1 0,-132 5 0,0 1 0,0 1 0,0-1 0,0 2 0,-1-1 0,1 1 0,0 0 0,-1 0 0,1 1 0,10 5 0,-13-5 0,0 1 0,-1 0 0,1 0 0,-1 0 0,1 0 0,-1 1 0,0 0 0,-1 0 0,1 0 0,-1 0 0,0 0 0,-1 1 0,1-1 0,1 8 0,12 42 0,-14-43 0,1 1 0,0-1 0,1-1 0,1 1 0,7 13 0,-6-16 0,-1 1 0,0 0 0,-1 0 0,0 0 0,0 0 0,-1 0 0,0 1 0,-1 0 0,0 0 0,-1-1 0,0 1 0,-1 0 0,0 0 0,-1 0 0,0 0 0,0 0 0,-1-1 0,-1 1 0,0-1 0,0 1 0,-1-1 0,-1 0 0,1 0 0,-1-1 0,-1 1 0,0-1 0,0 0 0,-1-1 0,0 1 0,-1-1 0,0-1 0,0 0 0,0 0 0,-1 0 0,-15 8 0,2-4 0,1-1 0,-2-1 0,-42 11 0,-76 9 0,81-18 0,-30 3 0,-148 5 0,-94-20 0,129-2 0,45 2 0,-171 3 0,199 14 0,82-9 0,-69 3 0,-1033-12-1365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4:50.028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171 60 24575,'-6'-6'-983,"-7"-1"0,-7 0 0,-5-4 395,-4-1 1571,-8 3-860,-4 2 456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3:53.335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1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4:56.614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4235 807 24575,'-146'-22'0,"-210"-43"0,-251-120-1302,296 84 569,228 75 586,-826-229-225,792 227 334,-73-15 405,152 36 366,0 2 0,-70 0 0,151 18-707,171 30-26,1-9 0,1-9 0,292-5 0,-503-20 0,27 0 0,44 4 0,-75-4 0,0 0 0,0 0 0,-1 0 0,1 0 0,0 0 0,0 0 0,-1 0 0,1 0 0,0 0 0,0 1 0,-1-1 0,1 0 0,0 0 0,0 1 0,-1-1 0,1 0 0,0 1 0,-1-1 0,1 1 0,-1-1 0,1 1 0,0-1 0,-1 1 0,1-1 0,0 2 0,-3-1 0,0 1 0,1-1 0,-1 0 0,0 1 0,0-1 0,0 0 0,0-1 0,0 1 0,0 0 0,-4 0 0,-399 98 0,261-70 0,-604 105 0,639-120 0,48-5 0,-1-2 0,-86-2 0,307 7 0,108 5 0,-21-15 0,-243-2 0,15-1 0,-35-5 0,-118-19-9,-181-9 0,199 24-123,-209-25-226,-346-20-167,666 55 538,-39-3 282,30-4-73,14 7-216,1-1 1,0 1-1,0-1 0,0 1 1,0 0-1,-1-1 0,1 1 1,0-1-1,0 1 1,0 0-1,0-1 0,0 1 1,0-1-1,0 1 1,0-1-1,0 1 0,0 0 1,1-1-1,-1 1 1,0-1-1,0 1 0,0 0 1,0-1-1,1 1 0,-1 0 1,0-1-1,0 1 1,1 0-1,-1-1 0,0 1 1,0 0-1,1-1 1,0 1-1,6-6 22,0 0 1,1 1-1,0 0 1,0 0-1,0 1 1,1 0-1,10-3 1,1-1 6,56-22-21,90-23 0,88-9-17,-139 35 1,72-13 2,246-23 0,-347 58 0,-86 5 0,1 0 0,0 0 0,0-1 0,0 1 0,-1 0 0,1 0 0,0 0 0,0 0 0,0 0 0,0 0 0,-1 1 0,1-1 0,0 0 0,0 0 0,-1 0 0,1 1 0,0-1 0,0 0 0,-1 1 0,1-1 0,0 1 0,-1-1 0,1 1 0,0-1 0,-1 1 0,1 0 0,-1-1 0,1 2 0,-1-1 0,0 0 0,0 0 0,0 1 0,0-1 0,-1 0 0,1 0 0,-1 0 0,1 0 0,-1 0 0,1 0 0,-1 0 0,0 0 0,1 0 0,-1 0 0,0 0 0,-1 2 0,-47 39 0,46-39 0,-73 53 0,19-14 0,-78 73 0,98-81 0,20-18 0,0 1 0,-29 37 0,44-53 0,1 0 0,0 1 0,0-1 0,0 1 0,0-1 0,0 1 0,0 0 0,0-1 0,1 1 0,-1 0 0,1 0 0,-1 0 0,1-1 0,0 1 0,-1 0 0,1 0 0,0 0 0,0 0 0,0 0 0,1-1 0,-1 1 0,0 0 0,1 0 0,-1 0 0,1-1 0,-1 1 0,1 0 0,0 0 0,0-1 0,0 1 0,0-1 0,0 1 0,0-1 0,0 1 0,1-1 0,-1 0 0,0 1 0,1-1 0,-1 0 0,1 0 0,0 0 0,-1 0 0,4 1 0,7 4 0,1 0 0,1-1 0,-1 0 0,0-1 0,26 5 0,82 5 0,-92-11 0,302 19-466,392-23-1,-459-16 868,4 1 131,-937 52-532,293-9 0,265-23 0,543-35 0,5-35 0,-352 52 0,566-102 0,158-24 0,-560 113 0,-241 24 0,-13-2 0,-21-4 0,-50-9 0,-149-15 0,-87 14 0,-149 13 0,451 7 0,2-1 0,-1 0 0,0 0 0,1 0 0,-1-1 0,-14-4 0,23 5 0,-1 0 0,1 0 0,-1 0 0,1 0 0,0 0 0,-1 0 0,1 0 0,-1 0 0,1 0 0,0 0 0,-1-1 0,1 1 0,0 0 0,-1 0 0,1 0 0,0-1 0,-1 1 0,1 0 0,0-1 0,-1 1 0,1 0 0,0 0 0,0-1 0,-1 1 0,1 0 0,0-1 0,0 1 0,0-1 0,-1 1 0,1 0 0,0-1 0,0 1 0,0-1 0,0 1 0,0 0 0,0-1 0,0 1 0,0-1 0,0 1 0,0 0 0,0-1 0,0 1 0,0-1 0,0 1 0,1 0 0,-1-1 0,0 1 0,0-1 0,0 1 0,1-1 0,21-14 0,13 2 0,1 2 0,0 2 0,0 1 0,1 2 0,44-2 0,-31 2 0,198-16 0,346 13 0,-746 7 0,1 6 0,0 7 0,-155 32 0,176-10 0,86-19 0,-83 13 0,120-27 0,-8 2 0,31-1 0,1625-4 0,-1634 3 0,1 0 0,-1 0 0,0 1 0,0 0 0,1 1 0,-1-1 0,7 4 0,-12-4 0,-1-1 0,1 1 0,0 0 0,-1 0 0,1 0 0,-1 0 0,1 0 0,-1 1 0,0-1 0,1 0 0,-1 1 0,0-1 0,0 1 0,0-1 0,0 1 0,0-1 0,0 1 0,-1 0 0,1 0 0,0-1 0,-1 1 0,1 0 0,-1 0 0,0 0 0,0-1 0,1 1 0,-1 0 0,0 0 0,-1 0 0,1 0 0,0 0 0,0-1 0,-2 3 0,1 2 0,-1-1 0,-1 0 0,1 0 0,-1 0 0,0 0 0,0 0 0,0-1 0,-1 1 0,1-1 0,-1 0 0,0 0 0,0 0 0,-1-1 0,1 0 0,-8 5 0,-10 5 0,-48 21 0,57-29 0,-413 143 0,327-118 0,86-26 0,-15 6 0,28-10 0,0 0 0,0 0 0,0 0 0,0 0 0,0 0 0,-1 0 0,1 0 0,0 0 0,0 0 0,0 1 0,0-1 0,0 0 0,0 0 0,0 0 0,0 0 0,0 0 0,0 0 0,0 0 0,0 0 0,0 0 0,0 0 0,0 1 0,0-1 0,0 0 0,0 0 0,0 0 0,0 0 0,0 0 0,0 0 0,0 0 0,0 0 0,0 0 0,0 0 0,0 1 0,0-1 0,0 0 0,0 0 0,0 0 0,0 0 0,0 0 0,0 0 0,0 0 0,1 0 0,-1 0 0,0 0 0,0 0 0,0 0 0,0 0 0,0 1 0,0-1 0,0 0 0,0 0 0,0 0 0,0 0 0,1 0 0,-1 0 0,0 0 0,0 0 0,0 0 0,0 0 0,0 0 0,0 0 0,0 0 0,0 0 0,0 0 0,0 0 0,1 0 0,-1 0 0,0 0 0,21 2 0,256-3 0,-221 0 0,-132 20 0,15-12 0,-96 0 0,366-8 0,-296-12 0,-657-7 0,723 19 0,43-3 0,555-46 0,13 42 0,-586 8 0,0 0 0,0 0 0,0 0 0,0-1 0,0 1 0,0-1 0,-1 0 0,1 0 0,0-1 0,0 1 0,0-1 0,-1 0 0,1 0 0,-1 0 0,1 0 0,4-5 0,-3 2 0,-1 0 0,-1-1 0,1 1 0,-1-1 0,0 0 0,0 0 0,-1 0 0,1 0 0,-1 0 0,1-7 0,5-32 0,-7 33 0,1 1 0,1-1 0,0 1 0,6-16 0,-8 24 0,1-1 0,-1 1 0,1 0 0,0 0 0,1 0 0,-1 1 0,0-1 0,1 1 0,-1-1 0,1 1 0,0 0 0,0-1 0,0 2 0,0-1 0,0 0 0,0 0 0,0 1 0,1 0 0,3-1 0,-3 0 0,1 1 0,-1 0 0,1 1 0,-1-1 0,1 1 0,-1 0 0,1 0 0,0 0 0,-1 0 0,1 1 0,-1 0 0,1 0 0,-1 0 0,1 1 0,-1-1 0,0 1 0,0 0 0,0 0 0,0 0 0,0 1 0,0 0 0,4 3 0,-3 0 0,1 0 0,-1 0 0,-1 0 0,1 1 0,-1 0 0,0 0 0,0 0 0,-1 0 0,0 1 0,-1-1 0,1 1 0,1 10 0,1 21 0,-1 1 0,-3 0 0,-5 71 0,0-9 0,4-97 0,0 1 0,0 0 0,-1 0 0,0-1 0,0 1 0,0 0 0,-1-1 0,0 1 0,0-1 0,-6 11 0,3-9 0,0-1 0,0 0 0,-1 0 0,0 0 0,0 0 0,0-1 0,-10 6 0,1 0-341,-1-1 0,0 0-1,-21 8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5:01.840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3860 38 23392,'-3860'0'0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5:07.435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0 595 24557,'4212'-385'0,"-4747"176"0,1070 418 0,-1024 94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5:09.644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2636 0 24347,'-2636'193'0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5:16.856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4241 195 24575,'-129'-27'0,"-255"-18"0,356 43 0,-968-68 0,793 51 0,-318-12 0,-717 33 0,677-3 0,531 2 52,0 2 0,-36 8 0,12-1-1573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5:19.843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4534 228 24575,'-794'0'0,"755"-2"0,-68-12 0,-13-2 0,-2 0 0,82 9 0,-58-3 0,-106-6 0,13 2 0,172 13 0,-16 1 0,0-2 0,1-1 0,-49-12 0,-38-17 0,-1 6 0,-1 4 0,-1 6 0,-170 0 0,-1102 19-41,963-3-1283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5:22.478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1130 1 24575,'-5'0'0,"-19"0"0,-32 0 0,-17 0 0,-13 0 0,-14 0 0,-1 0 0,1 0 0,-5 0 0,10 0 0,16 0 0,10 0 0,12 0 0,4 0 0,6 0 0,5 0 0,5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5:24.889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0 64 24404,'3279'-64'0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5:33.255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4658 324 24575,'-235'13'0,"48"-1"0,-1199-3-201,818-11 282,529 0-6,-69-12-1,-10-2-103,97 13 29,1 0 0,-1-2 0,0-1 0,1-1 0,0 0 0,1-2 0,-19-10 0,-43-17 0,21 14 0,-1 3 0,-1 2 0,-1 3 0,0 3 0,-85-5 0,96 11 0,0-2 0,1-2 0,0-3 0,-69-25 0,70 22 0,0 3 0,-1 1 0,-95-6 0,-156 13 0,246 4 0,49 1 0,0-1 0,0 1 0,0 0 0,0 0 0,1 0 0,-1 1 0,0 0 0,1 1 0,-1 0 0,1 0 0,0 0 0,0 1 0,0-1 0,0 1 0,1 1 0,-1-1 0,1 1 0,0 0 0,1 0 0,-1 1 0,-3 5 0,-5 3 0,0 0 0,-27 21 0,24-23 0,1 2 0,-20 21 0,28-27 0,1 1 0,0-1 0,1 1 0,0 0 0,0 0 0,-5 17 0,9-24 0,0 0 0,0 1 0,0-1 0,1 1 0,-1-1 0,1 1 0,0 0 0,0-1 0,0 1 0,0-1 0,0 1 0,0-1 0,1 1 0,-1 0 0,1-1 0,0 1 0,0-1 0,0 0 0,0 1 0,0-1 0,0 0 0,1 0 0,-1 1 0,1-1 0,0 0 0,-1-1 0,1 1 0,0 0 0,0 0 0,0-1 0,3 3 0,9 2 0,-1 1 0,1-2 0,0 0 0,0 0 0,1-2 0,-1 0 0,1 0 0,18 0 0,127-3 0,-87-3 0,-3 3-1365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7T23:15:56.353"/>
    </inkml:context>
    <inkml:brush xml:id="br0">
      <inkml:brushProperty name="width" value="0.3" units="cm"/>
      <inkml:brushProperty name="height" value="0.6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3310 130,'-104'1,"-114"-3,106-13,-21-1,-73-4,162 14,-69 1,12 2,0-12,66 9,-54-4,-69-4,15 0,-451 9,331 7,243-1,0 0,1 2,-1 0,-29 9,-73 32,91-30,-1-2,0-1,0-2,-55 8,83-17,-11 1,0 0,-1 1,1 1,0 0,0 1,0 1,-22 10,36-15,1 1,-1-1,1 0,-1 0,1 1,-1-1,1 0,-1 1,1-1,0 1,-1-1,1 0,0 1,-1-1,1 1,0-1,-1 1,1-1,0 1,0-1,0 1,-1 0,1-1,0 1,0-1,0 1,0-1,0 2,12 9,29 2,81 10,245 12,134-33,-251-4,-180-2,0-3,89-21,-45 8,47-18,-83 18,-36 13,0 2,0 1,0 3,55 4,-43-1,101-8,45-12,220 10,-364 8,-38-1,0-2,0 1,-1-2,1 0,31-13,-24 8,42-9,5 3,-41 7,-1 2,61-4,-65 9,134 3,-156-1,1 0,0 0,-1 1,1-1,-1 1,1 0,-1 0,0 1,0-1,0 1,0 0,0 0,0 0,-1 1,0-1,1 1,3 6,1 2,0 1,-1 0,-1 0,9 23,-11-23,0 0,-1 0,-1 0,0 0,-1 0,0 1,-1 17,0-27,-1 1,1-1,-1 0,1 0,-1 0,0 0,-1 0,1 0,-1 0,0 0,0-1,0 1,0-1,0 1,-1-1,0 0,0 0,0 0,0 0,0 0,0-1,-1 0,1 1,-1-1,0 0,1-1,-6 2,-17 2,-1-1,0-2,1-1,-1-1,-40-5,-5 1,-36 5,-62-4,10-26,55 12,65 10,-72-5,-142-4,-3 1,-811 13,551 4,471-1,0 2,1 3,-53 12,-130 47,177-50,-14 2,-1-4,-1-2,0-4,0-2,-78-4,117-2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3:54.250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0 0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7T23:16:05.857"/>
    </inkml:context>
    <inkml:brush xml:id="br0">
      <inkml:brushProperty name="width" value="0.3" units="cm"/>
      <inkml:brushProperty name="height" value="0.6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94 232,'3034'0,"-2985"2,66 12,25 1,455-12,-307-5,60 2,-347 0,48-4,-48 4,1 0,-1-1,1 1,-1 0,0-1,1 1,-1-1,1 1,-1-1,0 0,0 0,1 1,-1-1,0 0,0 0,0 0,0 0,0 0,0-1,0 1,0 0,0 0,-1-1,1 1,0 0,-1-1,1 1,-1-1,1-1,-2 2,1-1,-1 1,1-1,-1 0,0 1,0-1,0 1,0 0,0-1,0 1,0 0,0 0,0 0,-1-1,1 1,-1 0,1 1,0-1,-1 0,1 0,-1 1,-1-1,-41-16,39 16,-24-6,0 1,-1 1,-35-1,-31-4,-30-6,-31-6,112 13,-13-3,-1 2,-93-4,132 13,0-1,0-1,0 0,1-2,-33-11,29 8,-8 0,1 1,-1 1,-62-3,-98 10,94 2,-1656 0,905-5,363 2,479 0,1 0,-1 0,1 1,0 0,-1 0,1 1,0-1,0 1,0 0,0 1,-9 5,13-7,-1 0,1 0,-1 1,1-1,0 0,0 1,0-1,0 1,0 0,0-1,0 1,0 0,0 0,1-1,-1 1,1 0,0 0,-1 0,1 0,0 0,0-1,0 1,0 0,0 0,1 0,-1 0,1 0,-1 0,1-1,0 1,-1 0,1 0,0-1,0 1,0-1,0 1,2 1,4 4,0 0,0-1,0 0,0 0,1 0,0-1,1-1,12 7,19 11,-18-7,1-1,0-2,1 0,0-1,28 8,-49-19,28 11,0-3,1 0,0-2,48 3,12-4,0 3,128 29,-152-17,-49-14,0 0,1-1,38 4,281-8,-156-4,1909 3,-2044-2,67-12,37-2,40 0,28-1,-185 18,-23-1,-24 0,-266-16,11-1,-448 19,684-2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8T10:29:37.924"/>
    </inkml:context>
    <inkml:brush xml:id="br0">
      <inkml:brushProperty name="width" value="0.1" units="cm"/>
      <inkml:brushProperty name="height" value="0.1" units="cm"/>
      <inkml:brushProperty name="color" value="#304755"/>
    </inkml:brush>
  </inkml:definitions>
  <inkml:trace contextRef="#ctx0" brushRef="#br0">0 0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8T10:29:46.366"/>
    </inkml:context>
    <inkml:brush xml:id="br0">
      <inkml:brushProperty name="width" value="0.1" units="cm"/>
      <inkml:brushProperty name="height" value="0.1" units="cm"/>
      <inkml:brushProperty name="color" value="#304755"/>
    </inkml:brush>
  </inkml:definitions>
  <inkml:trace contextRef="#ctx0" brushRef="#br0">360 1287 24575,'12'-293'0,"-5"229"0,3 0 0,28-94 0,9 19 0,18-67 0,-58 175 0,-1 0 0,-1-1 0,-2 0 0,-1-57 0,-7-58 0,3 324 0,-51 351 0,17-354 0,-15 104 0,50-275 0,0 7 0,0 1 0,1 0 0,0 0 0,2 20 0,-1-30 0,-1 0 0,0 1 0,0-1 0,1 0 0,-1 0 0,1 0 0,-1 0 0,1 0 0,-1 0 0,1 0 0,-1 0 0,1 0 0,0-1 0,0 1 0,-1 0 0,1 0 0,0-1 0,0 1 0,0 0 0,0-1 0,0 1 0,1 0 0,0-1 0,0 0 0,0 0 0,0 0 0,0 0 0,0 0 0,0-1 0,0 1 0,0-1 0,0 1 0,0-1 0,0 0 0,-1 0 0,1 0 0,0 0 0,0 0 0,-1 0 0,3-3 0,4-2 0,-1-1 0,0 0 0,0-1 0,-1 0 0,0 0 0,0-1 0,-1 1 0,0-1 0,0 0 0,-1-1 0,0 1 0,2-13 0,0 4 0,-2 0 0,0 0 0,-2 0 0,1-1 0,-2-36 0,-1 49 0,-1 0 0,1 0 0,-1 0 0,0 0 0,-1 1 0,1-1 0,-1 0 0,0 1 0,-1-1 0,1 1 0,-1 0 0,0 0 0,-7-9 0,7 11 0,-1-1 0,0 1 0,0 0 0,0 1 0,-1-1 0,1 1 0,-1 0 0,1 0 0,-1 0 0,0 0 0,1 1 0,-1 0 0,0 0 0,0 0 0,0 1 0,-8 0 0,2-1 0,-1 1 0,1 1 0,0 0 0,-1 0 0,1 1 0,0 1 0,0 0 0,0 1 0,0-1 0,-11 8 0,17-9 0,1 1 0,-1 0 0,1 0 0,0 0 0,0 1 0,1-1 0,-1 1 0,1 0 0,-1 0 0,1 0 0,0 1 0,1-1 0,-1 1 0,1-1 0,0 1 0,0 0 0,0 0 0,1 0 0,0 0 0,0 0 0,0 0 0,0 0 0,1 0 0,0 9 0,1-9 0,-1-1 0,1 0 0,-1 0 0,1 0 0,0 0 0,1 0 0,-1 0 0,1-1 0,-1 1 0,1 0 0,0-1 0,1 1 0,-1-1 0,1 0 0,-1 0 0,1 0 0,0 0 0,0 0 0,0 0 0,0-1 0,1 1 0,-1-1 0,1 0 0,0 0 0,7 2 0,-6-2 0,-1-1 0,1 0 0,0 0 0,0 0 0,1 0 0,-1-1 0,0 0 0,0 0 0,0 0 0,0-1 0,0 0 0,0 0 0,0 0 0,0 0 0,0-1 0,0 0 0,-1 0 0,1 0 0,-1-1 0,1 1 0,4-5 0,-3 1 0,0 0 0,0 0 0,-1-1 0,0 0 0,0 0 0,0 0 0,-1-1 0,0 1 0,0-1 0,-1 0 0,0 0 0,3-16 0,-1 1 0,-1-1 0,-1 1 0,-1-34 0,-1 47 0,-2-1 0,1 1 0,-1 0 0,-1 0 0,0-1 0,-4-11 0,5 18 0,-1 1 0,1 0 0,-1-1 0,0 1 0,0 0 0,0 0 0,0 0 0,0 0 0,-1 1 0,1-1 0,-1 0 0,0 1 0,0 0 0,0 0 0,0 0 0,0 0 0,0 0 0,-1 1 0,1-1 0,-1 1 0,-3-1 0,-5-1 0,1 1 0,-1 0 0,0 1 0,-1 0 0,1 1 0,0 0 0,0 1 0,0 0 0,0 1 0,0 1 0,0 0 0,1 0 0,-1 1 0,1 0 0,0 1 0,0 1 0,0 0 0,1 0 0,0 1 0,0 0 0,1 1 0,0 0 0,0 0 0,1 1 0,0 0 0,0 1 0,1 0 0,0 0 0,1 0 0,-8 19 0,7-12 0,1 0 0,0 1 0,2-1 0,0 1 0,1 0 0,0 0 0,2 0 0,0 0 0,1 0 0,3 22 0,-2-35 0,0 0 0,0 0 0,0 0 0,0 0 0,1 0 0,0 0 0,0-1 0,0 1 0,1-1 0,0 1 0,-1-1 0,1 0 0,1 0 0,-1 0 0,7 6 0,-2-5 0,-1 1 0,1-1 0,0-1 0,1 1 0,-1-1 0,1-1 0,-1 0 0,12 3 0,11 0 0,1-1 0,0-1 0,63-1 0,-80-4 0,4 2 0,0-1 0,0-2 0,0 0 0,24-6 0,-37 7 0,0-1 0,0-1 0,-1 1 0,1-1 0,-1 0 0,0 0 0,0 0 0,0-1 0,0 0 0,0 0 0,-1 0 0,0 0 0,0-1 0,0 0 0,0 0 0,-1 0 0,5-9 0,-1-3 0,0-1 0,-2 0 0,0 0 0,-1-1 0,-1 1 0,0-1 0,-2 0 0,0 0 0,-3-32 0,2 47 0,0 1 0,-1 0 0,0-1 0,1 1 0,-1 0 0,0 0 0,-1 0 0,1 0 0,0 0 0,-1 0 0,0 0 0,0 0 0,0 0 0,0 1 0,0-1 0,0 1 0,-4-3 0,2 2 0,-1 0 0,1 0 0,-1 0 0,0 1 0,0 0 0,0 0 0,0 0 0,0 1 0,-11-2 0,4 1 0,0 1 0,1 1 0,-1 0 0,0 1 0,0 0 0,0 1 0,1 0 0,-1 1 0,-16 6 0,13-2 0,0 2 0,0-1 0,1 2 0,0 0 0,0 1 0,1 0 0,1 1 0,0 0 0,-17 23 0,3 1 0,1 1 0,-30 61 0,38-64 0,-21 62 0,34-83 0,0 0 0,1 0 0,1 1 0,0-1 0,1 0 0,0 1 0,1-1 0,2 19 0,-1-28 0,0 0 0,0 0 0,1 0 0,0 0 0,0 0 0,0-1 0,0 1 0,1-1 0,-1 1 0,1-1 0,0 0 0,0 0 0,0 0 0,0-1 0,0 1 0,1-1 0,-1 0 0,1 0 0,-1 0 0,1 0 0,0 0 0,0-1 0,0 0 0,0 0 0,6 1 0,9 2 0,-1-1 0,1-1 0,0-1 0,22-1 0,-27 0 0,-1-1 0,1-1 0,-1 0 0,1-1 0,-1 0 0,0-1 0,0-1 0,-1 0 0,1-1 0,-1 0 0,0-1 0,-1 0 0,0-1 0,0 0 0,15-15 0,-15 11 0,0 0 0,-1-1 0,0 0 0,-1 0 0,-1-1 0,0-1 0,-1 1 0,0-1 0,-1-1 0,-1 1 0,-1-1 0,5-26 0,-6 22 0,0-1 0,-1 0 0,-1 0 0,-1 0 0,-1 0 0,-4-23 0,4 39 0,0 0 0,-1-1 0,1 1 0,-1 0 0,0 0 0,0 1 0,0-1 0,-1 0 0,0 1 0,1-1 0,-2 1 0,1 0 0,0 0 0,-1 0 0,0 1 0,0-1 0,0 1 0,0 0 0,-1 0 0,1 0 0,-1 0 0,0 1 0,1 0 0,-1 0 0,0 0 0,0 1 0,-1 0 0,1 0 0,-6-1 0,-3 0 0,0 1 0,0 1 0,0 0 0,0 1 0,-15 2 0,23-2 0,1 1 0,-1-1 0,0 1 0,0 0 0,1 1 0,-1 0 0,1 0 0,0 0 0,0 0 0,0 1 0,0-1 0,1 1 0,-9 10 0,-4 7 0,0 0 0,2 2 0,-16 29 0,27-44 0,0 0 0,0 0 0,1 0 0,0 0 0,1 1 0,0-1 0,0 1 0,1 0 0,0-1 0,0 1 0,1 0 0,0 0 0,3 17 0,-3-24 0,1 1 0,0-1 0,0 0 0,0 0 0,0 1 0,0-1 0,0 0 0,1 0 0,-1 0 0,1 0 0,-1-1 0,1 1 0,0 0 0,0-1 0,0 1 0,-1-1 0,2 0 0,1 2 0,4 0 0,0 1 0,0-1 0,16 3 0,-18-5 0,1 0 0,-1 1 0,0 0 0,1 1 0,-1-1 0,0 1 0,10 6 0,12 24 0,-25-28 0,0-1 0,0 0 0,1 0 0,-1 0 0,1 0 0,0-1 0,0 0 0,8 6 0,-8-6 0,0-1 0,-1 1 0,1 1 0,0-1 0,-1 0 0,0 1 0,1 0 0,-2 0 0,1 0 0,0 0 0,-1 0 0,0 1 0,3 6 0,-4-8 0,0 0 0,0-1 0,0 1 0,-1 0 0,1 0 0,-1 0 0,1-1 0,-1 1 0,0 0 0,0 0 0,-1 0 0,1-1 0,0 1 0,-1 0 0,0 0 0,0-1 0,0 1 0,0 0 0,0-1 0,0 1 0,-1-1 0,1 1 0,-1-1 0,-3 4 0,4-5 0,0 0 0,0 0 0,0 0 0,0 0 0,0 0 0,-1 0 0,1 0 0,0 0 0,-1-1 0,1 1 0,-1 0 0,1-1 0,-1 1 0,1-1 0,-1 0 0,1 1 0,-1-1 0,1 0 0,-1 0 0,1 0 0,-1 0 0,1 0 0,-3-1 0,1 0 0,1 0 0,-1 0 0,1-1 0,0 1 0,0-1 0,-1 1 0,1-1 0,0 0 0,0 0 0,1 0 0,-1 0 0,-2-4 0,-1-1 0,0-1 0,1 0 0,0 0 0,0-1 0,1 1 0,1-1 0,-3-11 0,-1-37 0,3-1 0,6-93 0,1 30 0,-3 107 0,-1 1 0,-1 0 0,0 0 0,-1 0 0,0 0 0,-1 0 0,0 1 0,-1-1 0,-1 1 0,0 0 0,-1 0 0,-10-18 0,8 16 0,1 0 0,-9-24 0,11 24 0,-1 0 0,-14-24 0,20 38 0,0-1 0,0 0 0,-1 1 0,1-1 0,0 0 0,-1 1 0,1-1 0,0 1 0,-1-1 0,1 1 0,-1-1 0,1 1 0,-1-1 0,1 1 0,-1-1 0,1 1 0,-1-1 0,0 1 0,1 0 0,-1-1 0,1 1 0,-1 0 0,0 0 0,1 0 0,-1-1 0,0 1 0,1 0 0,-1 0 0,0 0 0,1 0 0,-1 0 0,-1 0 0,1 1 0,0 1 0,0-1 0,0 0 0,0 0 0,0 0 0,1 1 0,-1-1 0,0 1 0,1-1 0,-1 0 0,1 1 0,-1-1 0,1 1 0,0 1 0,-6 62 0,6-61 0,-1 34 0,-1 116 0,3-128 0,2 0 0,0 0 0,12 44 0,-11-59 0,-1-1 0,2 0 0,-1 0 0,1-1 0,1 0 0,-1 0 0,2 0 0,-1 0 0,1-1 0,0 0 0,1-1 0,9 8 0,-9-12 0,0 1 0,0-2 0,1 1 0,-1-1 0,1-1 0,-1 1 0,1-2 0,0 1 0,0-1 0,-1 0 0,10-2 0,-7 1 0,1 1 0,-1 0 0,1 1 0,-1 0 0,13 3 0,-22-4 0,-1 0 0,1 1 0,0-1 0,-1 1 0,1-1 0,0 1 0,-1 0 0,1 0 0,-1 0 0,1-1 0,-1 1 0,1 1 0,-1-1 0,0 0 0,1 0 0,-1 0 0,0 1 0,0-1 0,0 1 0,0-1 0,0 1 0,0-1 0,-1 1 0,1-1 0,0 1 0,-1 0 0,1-1 0,-1 1 0,0 0 0,0 0 0,1 2 0,-2-2 0,1 1 0,-1-1 0,0 1 0,0-1 0,0 0 0,0 1 0,0-1 0,-1 0 0,1 0 0,0 1 0,-1-1 0,0 0 0,0-1 0,1 1 0,-1 0 0,0 0 0,0-1 0,-1 1 0,1-1 0,0 0 0,-3 2 0,-9 2 0,0 0 0,0-1 0,0 0 0,-1-1 0,-28 3 0,20-4 0,-39 10 0,-45 25 0,71-22 0,-1-3 0,-1-1 0,-57 9 0,127-26 0,-1-2 0,54-21 0,-42 13 0,62-14 0,-208 32 0,47-3 0,45 1 0,3 1 0,-1-1 0,1 0 0,-1-1 0,1 0 0,0 0 0,-11-3 0,17 3 0,-1-1 0,1 1 0,0 0 0,-1-1 0,1 1 0,0-1 0,0 1 0,0-1 0,0 0 0,0 0 0,1 0 0,-1 0 0,1 0 0,-1-1 0,1 1 0,0 0 0,0-1 0,0 1 0,0-1 0,0 1 0,0-1 0,1 1 0,-1-1 0,1-3 0,-4-40 0,3 1 0,8-90 0,-5 114 0,0 1 0,2 0 0,1 0 0,0 0 0,2 0 0,0 1 0,1 0 0,1 1 0,18-29 0,-18 33 0,0 0 0,-1-1 0,0 0 0,-1 0 0,-1 0 0,-1-1 0,0 0 0,-1 0 0,0-1 0,1-23 0,-5 37 0,1 0 0,-1 0 0,1 0 0,0 1 0,-1-1 0,2 0 0,-1 0 0,0 1 0,0-1 0,1 1 0,-1-1 0,1 1 0,0-1 0,0 1 0,0 0 0,0 0 0,0 0 0,0 0 0,1 0 0,-1 1 0,0-1 0,1 1 0,0 0 0,-1-1 0,1 1 0,3-1 0,3 0 0,-1 1 0,1 0 0,0 0 0,0 0 0,-1 1 0,1 1 0,14 2 0,-19-3 0,0 1 0,1 0 0,-1 0 0,0 1 0,0 0 0,0-1 0,0 1 0,0 0 0,-1 1 0,1-1 0,-1 1 0,1 0 0,-1 0 0,0 0 0,0 0 0,0 0 0,0 1 0,-1-1 0,1 1 0,-1-1 0,0 1 0,0 0 0,-1 0 0,1 0 0,-1 1 0,1-1 0,0 7 0,1 12 0,0 0 0,-1-1 0,-1 1 0,-3 26 0,1-20 0,1-23 0,-1 2 0,1 0 0,0 0 0,1 0 0,3 15 0,-4-22 0,0 0 0,0 0 0,1 0 0,-1 0 0,0 0 0,1 0 0,-1 0 0,1 0 0,0 0 0,-1 0 0,1 0 0,0 0 0,-1 0 0,1 0 0,0-1 0,0 1 0,0 0 0,0 0 0,0-1 0,-1 1 0,1-1 0,0 1 0,1-1 0,-1 1 0,0-1 0,0 0 0,0 1 0,0-1 0,0 0 0,0 0 0,0 0 0,0 0 0,1 0 0,-1 0 0,0 0 0,0 0 0,0-1 0,0 1 0,0 0 0,0-1 0,0 1 0,0 0 0,2-2 0,3-1 0,1-1 0,-1 0 0,0-1 0,0 1 0,0-1 0,-1 0 0,1 0 0,-1-1 0,0 0 0,-1 0 0,0 0 0,0 0 0,0-1 0,4-9 0,4-11 0,-2 0 0,9-34 0,-22 69 0,-1-1 0,0 1 0,-1-1 0,1 0 0,-9 8 0,-4 9 0,-8 17 0,3 2 0,-27 69 0,41-93 0,4-5 0,1 0 0,0 1 0,0 0 0,2 0 0,0-1 0,0 1 0,3 16 0,-2-8 0,-4 46 0,3-62 0,0-1 0,-1 0 0,1 0 0,-1 0 0,-1 0 0,1 0 0,-1 0 0,0 0 0,0-1 0,-1 0 0,-6 9 0,-17 20 0,22-26 0,-1-1 0,0 1 0,0-1 0,-1 0 0,-12 10 0,19-17 0,-1 0 0,1 1 0,-1-1 0,1 1 0,-1-1 0,1 0 0,-1 0 0,1 1 0,-1-1 0,0 0 0,1 0 0,-1 0 0,1 0 0,-1 0 0,0 0 0,1 1 0,-1-1 0,1-1 0,-1 1 0,0 0 0,1 0 0,-1 0 0,1 0 0,-1 0 0,1 0 0,-1-1 0,0 1 0,1 0 0,-1-1 0,-8-17 0,5-29 0,3 43 0,5-145 0,-4 195-1365,0-21-5461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6:17.208"/>
    </inkml:context>
    <inkml:brush xml:id="br0">
      <inkml:brushProperty name="width" value="0.3" units="cm"/>
      <inkml:brushProperty name="height" value="0.6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4945 368 0,'-2'15'0,"-3"-1"0,-5 1 0,-3-1 0,-4 0 0,-4 0 0,-4 0 0,-3 0 0,-4 0 0,-3-1 0,-4 1 0,-3-1 0,-4-1 0,-3 1 0,-3-1 0,-4 0 0,-3-1 0,-2 1 0,-4-2 0,-2 1 0,-3-1 0,-3 0 0,-2-1 0,-2-1 0,-3 1 0,-1-1 0,-3-1 0,-2 0 0,-1-1 0,-2 0 0,-1-1 0,-2 0 0,-1-1 0,-1 0 0,-1-1 0,0-1 0,-2 0 0,1 0 0,-1-1 0,0-1 0,0 0 0,0-1 0,0-1 0,1 0 0,0 0 0,2-1 0,0-1 0,1 0 0,1-1 0,2 0 0,1-1 0,1 0 0,3-1 0,1 0 0,2-1 0,3-1 0,1 1 0,3-1 0,3-1 0,2 0 0,2-1 0,4 1 0,2-2 0,4 1 0,2-1 0,4 0 0,3-1 0,3 1 0,4-1 0,3-1 0,3 1 0,4-1 0,4 0 0,4 0 0,3 0 0,4 0 0,4 0 0,3-1 0,4 1 0,4-1 0,4 1 0,4-1 0,4 1 0,3 0 0,4 0 0,4-1 0,3 1 0,4 1 0,4-1 0,4 0 0,3 1 0,3 0 0,4 0 0,3 1 0,3 0 0,4 0 0,2 0 0,4 1 0,2 0 0,4 1 0,2 0 0,2 0 0,3 1 0,3 0 0,1 1 0,3 0 0,2 1 0,1 0 0,3 1 0,1 0 0,1 1 0,2 0 0,1 1 0,1 0 0,0 1 0,2 1 0,0 0 0,1 0 0,0 1 0,0 1 0,0 0 0,0 1 0,-1 1 0,1 0 0,-2 0 0,0 1 0,-1 1 0,-1 0 0,-1 1 0,-2 0 0,-1 1 0,-2 0 0,-1 1 0,-2 0 0,-3 1 0,-1 0 0,-3 1 0,-2 0 0,-2 1 0,-3 0 0,-3 0 0,-2 1 0,-4 0 0,-2 1 0,-3 0 0,-4 0 0,-3 0 0,-3 1 0,-4 0 0,-3 0 0,-4 1 0,-3 0 0,-4-1 0,-3 1 0,-4 1 0,-4-1 0,-4 0 0,-3 0 0,-5 1 0,-3-1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7T23:16:31.332"/>
    </inkml:context>
    <inkml:brush xml:id="br0">
      <inkml:brushProperty name="width" value="0.5" units="cm"/>
      <inkml:brushProperty name="height" value="1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2572 0,'-2253'0,"2219"2,1 2,-56 12,54-8,19-4,0 1,0 1,-27 13,30-12,-10 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6:17.208"/>
    </inkml:context>
    <inkml:brush xml:id="br0">
      <inkml:brushProperty name="width" value="0.3" units="cm"/>
      <inkml:brushProperty name="height" value="0.6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4945 368 0,'-2'15'0,"-3"-1"0,-5 1 0,-3-1 0,-4 0 0,-4 0 0,-4 0 0,-3 0 0,-4 0 0,-3-1 0,-4 1 0,-3-1 0,-4-1 0,-3 1 0,-3-1 0,-4 0 0,-3-1 0,-2 1 0,-4-2 0,-2 1 0,-3-1 0,-3 0 0,-2-1 0,-2-1 0,-3 1 0,-1-1 0,-3-1 0,-2 0 0,-1-1 0,-2 0 0,-1-1 0,-2 0 0,-1-1 0,-1 0 0,-1-1 0,0-1 0,-2 0 0,1 0 0,-1-1 0,0-1 0,0 0 0,0-1 0,0-1 0,1 0 0,0 0 0,2-1 0,0-1 0,1 0 0,1-1 0,2 0 0,1-1 0,1 0 0,3-1 0,1 0 0,2-1 0,3-1 0,1 1 0,3-1 0,3-1 0,2 0 0,2-1 0,4 1 0,2-2 0,4 1 0,2-1 0,4 0 0,3-1 0,3 1 0,4-1 0,3-1 0,3 1 0,4-1 0,4 0 0,4 0 0,3 0 0,4 0 0,4 0 0,3-1 0,4 1 0,4-1 0,4 1 0,4-1 0,4 1 0,3 0 0,4 0 0,4-1 0,3 1 0,4 1 0,4-1 0,4 0 0,3 1 0,3 0 0,4 0 0,3 1 0,3 0 0,4 0 0,2 0 0,4 1 0,2 0 0,4 1 0,2 0 0,2 0 0,3 1 0,3 0 0,1 1 0,3 0 0,2 1 0,1 0 0,3 1 0,1 0 0,1 1 0,2 0 0,1 1 0,1 0 0,0 1 0,2 1 0,0 0 0,1 0 0,0 1 0,0 1 0,0 0 0,0 1 0,-1 1 0,1 0 0,-2 0 0,0 1 0,-1 1 0,-1 0 0,-1 1 0,-2 0 0,-1 1 0,-2 0 0,-1 1 0,-2 0 0,-3 1 0,-1 0 0,-3 1 0,-2 0 0,-2 1 0,-3 0 0,-3 0 0,-2 1 0,-4 0 0,-2 1 0,-3 0 0,-4 0 0,-3 0 0,-3 1 0,-4 0 0,-3 0 0,-4 1 0,-3 0 0,-4-1 0,-3 1 0,-4 1 0,-4-1 0,-4 0 0,-3 0 0,-5 1 0,-3-1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7T23:16:31.332"/>
    </inkml:context>
    <inkml:brush xml:id="br0">
      <inkml:brushProperty name="width" value="0.5" units="cm"/>
      <inkml:brushProperty name="height" value="1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2572 0,'-2253'0,"2219"2,1 2,-56 12,54-8,19-4,0 1,0 1,-27 13,30-12,-10 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6:40.369"/>
    </inkml:context>
    <inkml:brush xml:id="br0">
      <inkml:brushProperty name="width" value="0.5" units="cm"/>
      <inkml:brushProperty name="height" value="1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4502 0 0,'-4502'0'0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6:17.208"/>
    </inkml:context>
    <inkml:brush xml:id="br0">
      <inkml:brushProperty name="width" value="0.3" units="cm"/>
      <inkml:brushProperty name="height" value="0.6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4945 368 0,'-2'15'0,"-3"-1"0,-5 1 0,-3-1 0,-4 0 0,-4 0 0,-4 0 0,-3 0 0,-4 0 0,-3-1 0,-4 1 0,-3-1 0,-4-1 0,-3 1 0,-3-1 0,-4 0 0,-3-1 0,-2 1 0,-4-2 0,-2 1 0,-3-1 0,-3 0 0,-2-1 0,-2-1 0,-3 1 0,-1-1 0,-3-1 0,-2 0 0,-1-1 0,-2 0 0,-1-1 0,-2 0 0,-1-1 0,-1 0 0,-1-1 0,0-1 0,-2 0 0,1 0 0,-1-1 0,0-1 0,0 0 0,0-1 0,0-1 0,1 0 0,0 0 0,2-1 0,0-1 0,1 0 0,1-1 0,2 0 0,1-1 0,1 0 0,3-1 0,1 0 0,2-1 0,3-1 0,1 1 0,3-1 0,3-1 0,2 0 0,2-1 0,4 1 0,2-2 0,4 1 0,2-1 0,4 0 0,3-1 0,3 1 0,4-1 0,3-1 0,3 1 0,4-1 0,4 0 0,4 0 0,3 0 0,4 0 0,4 0 0,3-1 0,4 1 0,4-1 0,4 1 0,4-1 0,4 1 0,3 0 0,4 0 0,4-1 0,3 1 0,4 1 0,4-1 0,4 0 0,3 1 0,3 0 0,4 0 0,3 1 0,3 0 0,4 0 0,2 0 0,4 1 0,2 0 0,4 1 0,2 0 0,2 0 0,3 1 0,3 0 0,1 1 0,3 0 0,2 1 0,1 0 0,3 1 0,1 0 0,1 1 0,2 0 0,1 1 0,1 0 0,0 1 0,2 1 0,0 0 0,1 0 0,0 1 0,0 1 0,0 0 0,0 1 0,-1 1 0,1 0 0,-2 0 0,0 1 0,-1 1 0,-1 0 0,-1 1 0,-2 0 0,-1 1 0,-2 0 0,-1 1 0,-2 0 0,-3 1 0,-1 0 0,-3 1 0,-2 0 0,-2 1 0,-3 0 0,-3 0 0,-2 1 0,-4 0 0,-2 1 0,-3 0 0,-4 0 0,-3 0 0,-3 1 0,-4 0 0,-3 0 0,-4 1 0,-3 0 0,-4-1 0,-3 1 0,-4 1 0,-4-1 0,-4 0 0,-3 0 0,-5 1 0,-3-1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7T23:16:31.332"/>
    </inkml:context>
    <inkml:brush xml:id="br0">
      <inkml:brushProperty name="width" value="0.5" units="cm"/>
      <inkml:brushProperty name="height" value="1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2572 0,'-2253'0,"2219"2,1 2,-56 12,54-8,19-4,0 1,0 1,-27 13,30-12,-10 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3:54.483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0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6:17.208"/>
    </inkml:context>
    <inkml:brush xml:id="br0">
      <inkml:brushProperty name="width" value="0.3" units="cm"/>
      <inkml:brushProperty name="height" value="0.6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4945 368 0,'-2'15'0,"-3"-1"0,-5 1 0,-3-1 0,-4 0 0,-4 0 0,-4 0 0,-3 0 0,-4 0 0,-3-1 0,-4 1 0,-3-1 0,-4-1 0,-3 1 0,-3-1 0,-4 0 0,-3-1 0,-2 1 0,-4-2 0,-2 1 0,-3-1 0,-3 0 0,-2-1 0,-2-1 0,-3 1 0,-1-1 0,-3-1 0,-2 0 0,-1-1 0,-2 0 0,-1-1 0,-2 0 0,-1-1 0,-1 0 0,-1-1 0,0-1 0,-2 0 0,1 0 0,-1-1 0,0-1 0,0 0 0,0-1 0,0-1 0,1 0 0,0 0 0,2-1 0,0-1 0,1 0 0,1-1 0,2 0 0,1-1 0,1 0 0,3-1 0,1 0 0,2-1 0,3-1 0,1 1 0,3-1 0,3-1 0,2 0 0,2-1 0,4 1 0,2-2 0,4 1 0,2-1 0,4 0 0,3-1 0,3 1 0,4-1 0,3-1 0,3 1 0,4-1 0,4 0 0,4 0 0,3 0 0,4 0 0,4 0 0,3-1 0,4 1 0,4-1 0,4 1 0,4-1 0,4 1 0,3 0 0,4 0 0,4-1 0,3 1 0,4 1 0,4-1 0,4 0 0,3 1 0,3 0 0,4 0 0,3 1 0,3 0 0,4 0 0,2 0 0,4 1 0,2 0 0,4 1 0,2 0 0,2 0 0,3 1 0,3 0 0,1 1 0,3 0 0,2 1 0,1 0 0,3 1 0,1 0 0,1 1 0,2 0 0,1 1 0,1 0 0,0 1 0,2 1 0,0 0 0,1 0 0,0 1 0,0 1 0,0 0 0,0 1 0,-1 1 0,1 0 0,-2 0 0,0 1 0,-1 1 0,-1 0 0,-1 1 0,-2 0 0,-1 1 0,-2 0 0,-1 1 0,-2 0 0,-3 1 0,-1 0 0,-3 1 0,-2 0 0,-2 1 0,-3 0 0,-3 0 0,-2 1 0,-4 0 0,-2 1 0,-3 0 0,-4 0 0,-3 0 0,-3 1 0,-4 0 0,-3 0 0,-4 1 0,-3 0 0,-4-1 0,-3 1 0,-4 1 0,-4-1 0,-4 0 0,-3 0 0,-5 1 0,-3-1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7T23:16:31.332"/>
    </inkml:context>
    <inkml:brush xml:id="br0">
      <inkml:brushProperty name="width" value="0.5" units="cm"/>
      <inkml:brushProperty name="height" value="1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2572 0,'-2253'0,"2219"2,1 2,-56 12,54-8,19-4,0 1,0 1,-27 13,30-12,-10 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6:17.208"/>
    </inkml:context>
    <inkml:brush xml:id="br0">
      <inkml:brushProperty name="width" value="0.3" units="cm"/>
      <inkml:brushProperty name="height" value="0.6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4945 368 0,'-2'15'0,"-3"-1"0,-5 1 0,-3-1 0,-4 0 0,-4 0 0,-4 0 0,-3 0 0,-4 0 0,-3-1 0,-4 1 0,-3-1 0,-4-1 0,-3 1 0,-3-1 0,-4 0 0,-3-1 0,-2 1 0,-4-2 0,-2 1 0,-3-1 0,-3 0 0,-2-1 0,-2-1 0,-3 1 0,-1-1 0,-3-1 0,-2 0 0,-1-1 0,-2 0 0,-1-1 0,-2 0 0,-1-1 0,-1 0 0,-1-1 0,0-1 0,-2 0 0,1 0 0,-1-1 0,0-1 0,0 0 0,0-1 0,0-1 0,1 0 0,0 0 0,2-1 0,0-1 0,1 0 0,1-1 0,2 0 0,1-1 0,1 0 0,3-1 0,1 0 0,2-1 0,3-1 0,1 1 0,3-1 0,3-1 0,2 0 0,2-1 0,4 1 0,2-2 0,4 1 0,2-1 0,4 0 0,3-1 0,3 1 0,4-1 0,3-1 0,3 1 0,4-1 0,4 0 0,4 0 0,3 0 0,4 0 0,4 0 0,3-1 0,4 1 0,4-1 0,4 1 0,4-1 0,4 1 0,3 0 0,4 0 0,4-1 0,3 1 0,4 1 0,4-1 0,4 0 0,3 1 0,3 0 0,4 0 0,3 1 0,3 0 0,4 0 0,2 0 0,4 1 0,2 0 0,4 1 0,2 0 0,2 0 0,3 1 0,3 0 0,1 1 0,3 0 0,2 1 0,1 0 0,3 1 0,1 0 0,1 1 0,2 0 0,1 1 0,1 0 0,0 1 0,2 1 0,0 0 0,1 0 0,0 1 0,0 1 0,0 0 0,0 1 0,-1 1 0,1 0 0,-2 0 0,0 1 0,-1 1 0,-1 0 0,-1 1 0,-2 0 0,-1 1 0,-2 0 0,-1 1 0,-2 0 0,-3 1 0,-1 0 0,-3 1 0,-2 0 0,-2 1 0,-3 0 0,-3 0 0,-2 1 0,-4 0 0,-2 1 0,-3 0 0,-4 0 0,-3 0 0,-3 1 0,-4 0 0,-3 0 0,-4 1 0,-3 0 0,-4-1 0,-3 1 0,-4 1 0,-4-1 0,-4 0 0,-3 0 0,-5 1 0,-3-1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7T23:16:31.332"/>
    </inkml:context>
    <inkml:brush xml:id="br0">
      <inkml:brushProperty name="width" value="0.5" units="cm"/>
      <inkml:brushProperty name="height" value="1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2572 0,'-2253'0,"2219"2,1 2,-56 12,54-8,19-4,0 1,0 1,-27 13,30-12,-10 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6:49.281"/>
    </inkml:context>
    <inkml:brush xml:id="br0">
      <inkml:brushProperty name="width" value="0.5" units="cm"/>
      <inkml:brushProperty name="height" value="1" units="cm"/>
      <inkml:brushProperty name="color" value="#112836"/>
      <inkml:brushProperty name="tip" value="rectangle"/>
      <inkml:brushProperty name="rasterOp" value="maskPen"/>
      <inkml:brushProperty name="ignorePressure" value="1"/>
    </inkml:brush>
  </inkml:definitions>
  <inkml:trace contextRef="#ctx0" brushRef="#br0">4534 161 0,'-4534'-160'0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4:03.565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4:03.800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4:12.599"/>
    </inkml:context>
    <inkml:brush xml:id="br0">
      <inkml:brushProperty name="width" value="0.35" units="cm"/>
      <inkml:brushProperty name="height" value="0.35" units="cm"/>
      <inkml:brushProperty name="color" value="#112836"/>
    </inkml:brush>
  </inkml:definitions>
  <inkml:trace contextRef="#ctx0" brushRef="#br0">2631 98 24575,'335'15'0,"-82"-1"0,225-11 0,-493-3 0,1 2 0,-1-1 0,-19 6 0,-17 2 0,-107 6 0,-177 26 0,260-29 0,-115 2 0,-78-16 0,92 0 0,-308 2 0,480 0 0,-32-2 0,36 2 0,0 0 0,1 0 0,-1 0 0,0 0 0,1-1 0,-1 1 0,0 0 0,1 0 0,-1-1 0,0 1 0,1 0 0,-1 0 0,0-1 0,0 1 0,1 0 0,-1-1 0,0 1 0,0 0 0,0-1 0,1 1 0,-1-1 0,0 1 0,0 0 0,0-1 0,0 1 0,0 0 0,0-1 0,0 1 0,0-1 0,0 1 0,0 0 0,0-1 0,0 1 0,0-1 0,0 1 0,0 0 0,0-1 0,0 1 0,-1-1 0,1 1 0,0 0 0,0-1 0,0 1 0,-1 0 0,1-1 0,0 1 0,0 0 0,-1 0 0,1-1 0,0 1 0,-1 0 0,1 0 0,0-1 0,-1 1 0,1 0 0,0 0 0,-1 0 0,1 0 0,-1 0 0,1-1 0,0 1 0,-1 0 0,1 0 0,-1 0 0,1 0 0,0 0 0,-1 0 0,1 0 0,-1 0 0,27-17 0,0 1 0,1 1 0,0 2 0,1 0 0,32-9 0,-38 14 0,48-16 0,0 4 0,2 2 0,0 3 0,0 4 0,93-3 0,-75 13 0,-53 2 0,-30-1 0,-9 0 0,-732 1 0,1032 9 0,372 61 0,-565-61 0,177-4 0,-272-7 0,-6 1 0,0 0 0,1-1 0,0 1 0,-1 0 0,1 0 0,0 1 0,-1-1 0,1 1 0,-1 0 0,1 0 0,-1 1 0,1-1 0,-1 1 0,0 0 0,0 0 0,6 4 0,-10-5 0,1-1 0,-1 1 0,1-1 0,-1 1 0,0-1 0,1 1 0,-1 0 0,0-1 0,1 1 0,-1 0 0,0-1 0,0 1 0,1 0 0,-1-1 0,0 1 0,0 0 0,0-1 0,0 1 0,0 0 0,0 0 0,0-1 0,0 1 0,-1 0 0,1-1 0,0 1 0,0 0 0,0-1 0,-1 1 0,1 0 0,0-1 0,-1 1 0,1-1 0,-1 1 0,1 0 0,0-1 0,-1 1 0,1-1 0,-1 1 0,0-1 0,1 0 0,-1 1 0,1-1 0,-1 1 0,0-1 0,1 0 0,-1 0 0,0 1 0,-1-1 0,-41 17 0,35-14 0,-22 5 0,-1-1 0,0-1 0,-1-1 0,-39 0 0,20-2 0,46-2 0,1-1 0,-1 1 0,1 1 0,0-1 0,-1 0 0,1 1 0,-6 3 0,10-5 0,-1 0 0,1 1 0,-1-1 0,0 0 0,1 1 0,-1-1 0,1 0 0,-1 1 0,1-1 0,-1 1 0,1-1 0,-1 1 0,1-1 0,-1 1 0,1-1 0,0 1 0,-1 0 0,1-1 0,0 1 0,0 0 0,-1-1 0,1 1 0,0-1 0,0 1 0,0 0 0,0 0 0,0-1 0,0 1 0,0 0 0,0-1 0,0 1 0,0 0 0,0-1 0,0 1 0,0 0 0,1-1 0,-1 1 0,0-1 0,0 1 0,1 0 0,-1-1 0,1 1 0,-1-1 0,0 1 0,1-1 0,-1 1 0,1-1 0,-1 1 0,1-1 0,-1 1 0,1-1 0,0 0 0,-1 1 0,1-1 0,0 1 0,8 4 0,0 0 0,0 0 0,1 0 0,-1-1 0,1-1 0,0 0 0,0 0 0,15 2 0,88 5 0,-92-9 0,531 3 0,-276-7 0,-223 4 0,-27 0 0,0 0 0,43-6 0,-64 4 0,-1 0 0,1-1 0,-1 1 0,1-1 0,-1 0 0,0 0 0,0-1 0,0 1 0,0-1 0,0 0 0,-1 0 0,1 0 0,-1 0 0,0-1 0,0 1 0,0-1 0,0 0 0,0 0 0,-1 0 0,0 0 0,0 0 0,2-7 0,0 1 0,-1-1 0,0 0 0,-1 0 0,0 0 0,-1 0 0,0 0 0,-1 0 0,-1-16 0,0 23 0,1 1 0,-1 0 0,0 0 0,1-1 0,-1 1 0,-1 0 0,1 0 0,0 0 0,-1 0 0,0 0 0,1 0 0,-1 0 0,0 1 0,-1-1 0,1 1 0,0-1 0,-1 1 0,1 0 0,-1 0 0,0 0 0,1 0 0,-1 1 0,0-1 0,0 1 0,-1 0 0,1-1 0,0 1 0,0 1 0,-5-2 0,-9 0 0,-1 0 0,1 1 0,-1 0 0,-26 4 0,16-1 0,-16 0 0,26 0 0,0-1 0,0 0 0,0-1 0,0-2 0,-26-4 0,30-1 0,19 0 0,25-2 0,45 5 0,75 4 0,-70 1 0,-64-1 0,0 0 0,0 1 0,0 1 0,-1 1 0,23 6 0,-34-8 0,0 0 0,0 1 0,-1 0 0,1 0 0,0 0 0,0 0 0,-1 0 0,1 1 0,-1 0 0,0-1 0,0 1 0,0 0 0,0 1 0,-1-1 0,1 0 0,-1 1 0,1 0 0,-1-1 0,-1 1 0,1 0 0,0 0 0,-1 0 0,0 0 0,1 8 0,1 22 0,-2 0 0,-4 44 0,1-18 0,1-41 0,0 1 0,-1-1 0,-6 25 0,6-36 0,0-1 0,-1 0 0,1 0 0,-2 0 0,1 0 0,-1 0 0,0-1 0,0 1 0,-1-1 0,0 0 0,-8 8 0,-2-2 0,0 0 0,0-1 0,-1 0 0,-1-1 0,0-1 0,0-1 0,0-1 0,-36 11 0,22-11 0,-1-1 0,0-2 0,-1-1 0,-47-1 0,-1007-6 0,604 6 0,465-4 0,1 0 0,0-1 0,0 0 0,0-2 0,-30-12 0,23 9 0,-44-11 0,7 12 0,0 2 0,-114 7 0,53 1 0,59-2 0,12 1 0,0-2 0,0-3 0,0-2 0,-67-15 0,-83-20 0,128 28 0,34 4 0,-72-3 0,0 12 0,67 1 0,0-1 0,0-3 0,-73-12 0,67 6 0,1 2 0,-1 2 0,-77 4 0,-45-2 0,134-3 0,0-1 0,-43-13 0,76 18 0,0-1 0,0 1 0,0-1 0,1 0 0,-1-1 0,1 1 0,0-1 0,0 0 0,0 0 0,0 0 0,0-1 0,0 1 0,1-1 0,0 0 0,0 0 0,0 0 0,0 0 0,1-1 0,-1 1 0,1-1 0,0 1 0,1-1 0,-1 0 0,1 0 0,0 0 0,0 0 0,0 0 0,1 0 0,0 0 0,0 0 0,0 0 0,0 0 0,1 0 0,0 0 0,0 0 0,0 0 0,1 1 0,-1-1 0,1 0 0,1 1 0,-1-1 0,5-6 0,1 1 0,1 0 0,0 0 0,21-17 0,-23 22 0,0 0 0,-1-1 0,0 0 0,0 0 0,0 0 0,-1-1 0,0 1 0,0-1 0,0-1 0,-1 1 0,0-1 0,3-10 0,-2-8-1365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0:48.32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23:10:48.43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16"/>
      <inkml:brushProperty name="anchorY" value="-1016"/>
      <inkml:brushProperty name="scaleFactor" value="0.5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7363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F9C47-E5AE-AEAF-FC7D-8B69CFF5F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356739-3F78-71C0-BB9A-671C020B05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027B9-FF57-74DF-45F9-ADC37726E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4AFFC-6041-E153-3649-0671E62681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60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78D78-D0C4-37C3-499E-120992FDF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EACE1D-0E6F-E55C-233D-441D93B5F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351043-B74B-F803-77C8-AED53A2DA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EB2B9-8894-D34D-9472-F306F83E27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81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13D2A-AF95-9A55-5DD2-188A6B290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C765CE-CB44-0131-84C7-CD8B5378E6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9345E5-FE7F-1614-7BA3-08FD02CC1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C93FD-6CED-E672-2FE5-C44CB3041E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17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530E0-2560-9C6A-5DF2-DB1D9531F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60B92-619A-9BD4-5F81-C28F3B771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5EC3C-1342-B4DA-E74F-C2F720288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FC1DB-FAC0-6EF7-3569-992D434EB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54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7.xml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customXml" Target="../ink/ink3.xm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customXml" Target="../ink/ink29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13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44.png"/><Relationship Id="rId12" Type="http://schemas.openxmlformats.org/officeDocument/2006/relationships/customXml" Target="../ink/ink3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45.png"/><Relationship Id="rId5" Type="http://schemas.openxmlformats.org/officeDocument/2006/relationships/image" Target="../media/image22.png"/><Relationship Id="rId10" Type="http://schemas.openxmlformats.org/officeDocument/2006/relationships/customXml" Target="../ink/ink31.xml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customXml" Target="../ink/ink3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0.png"/><Relationship Id="rId5" Type="http://schemas.openxmlformats.org/officeDocument/2006/relationships/customXml" Target="../ink/ink33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35.xml"/><Relationship Id="rId7" Type="http://schemas.openxmlformats.org/officeDocument/2006/relationships/customXml" Target="../ink/ink3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0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0.png"/><Relationship Id="rId4" Type="http://schemas.openxmlformats.org/officeDocument/2006/relationships/customXml" Target="../ink/ink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38.xml"/><Relationship Id="rId7" Type="http://schemas.openxmlformats.org/officeDocument/2006/relationships/customXml" Target="../ink/ink3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0.png"/><Relationship Id="rId9" Type="http://schemas.openxmlformats.org/officeDocument/2006/relationships/image" Target="../media/image5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40.xml"/><Relationship Id="rId7" Type="http://schemas.openxmlformats.org/officeDocument/2006/relationships/customXml" Target="../ink/ink4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0.png"/><Relationship Id="rId9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customXml" Target="../ink/ink13.xml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customXml" Target="../ink/ink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9.xml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customXml" Target="../ink/ink15.xml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6.png"/><Relationship Id="rId14" Type="http://schemas.openxmlformats.org/officeDocument/2006/relationships/customXml" Target="../ink/ink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42.xml"/><Relationship Id="rId7" Type="http://schemas.openxmlformats.org/officeDocument/2006/relationships/customXml" Target="../ink/ink4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0.png"/><Relationship Id="rId10" Type="http://schemas.openxmlformats.org/officeDocument/2006/relationships/image" Target="../media/image70.jpeg"/><Relationship Id="rId9" Type="http://schemas.openxmlformats.org/officeDocument/2006/relationships/image" Target="../media/image6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customXml" Target="../ink/ink44.xml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customXml" Target="../ink/ink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customXml" Target="../ink/ink2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12" Type="http://schemas.openxmlformats.org/officeDocument/2006/relationships/customXml" Target="../ink/ink2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4.xml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customXml" Target="../ink/ink26.xml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RAG Application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Retrieval Augmented Generation (RAG) application that allows users to upload documents, ask questions about them, and receive contextually relevant answers using advanced AI technologies.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826687" y="5497949"/>
            <a:ext cx="546187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Kumar Naga Sai Siva Shankar Ganireddi</a:t>
            </a:r>
            <a:endParaRPr lang="en-US" sz="23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72B7F77-A049-64DC-58BC-3E9111B16D9A}"/>
                  </a:ext>
                </a:extLst>
              </p14:cNvPr>
              <p14:cNvContentPartPr/>
              <p14:nvPr/>
            </p14:nvContentPartPr>
            <p14:xfrm rot="-19564357">
              <a:off x="13031897" y="7793080"/>
              <a:ext cx="543240" cy="257568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72B7F77-A049-64DC-58BC-3E9111B16D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-19564357">
                <a:off x="12968897" y="7730039"/>
                <a:ext cx="668880" cy="38329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4F1ABFC-447B-F058-A4B0-DE6F7A94C905}"/>
              </a:ext>
            </a:extLst>
          </p:cNvPr>
          <p:cNvGrpSpPr/>
          <p:nvPr/>
        </p:nvGrpSpPr>
        <p:grpSpPr>
          <a:xfrm>
            <a:off x="12861437" y="7858723"/>
            <a:ext cx="1632960" cy="221400"/>
            <a:chOff x="12861437" y="7858723"/>
            <a:chExt cx="163296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A1321F9-3FBD-B9AA-DE02-E4E3B28951BF}"/>
                    </a:ext>
                  </a:extLst>
                </p14:cNvPr>
                <p14:cNvContentPartPr/>
                <p14:nvPr/>
              </p14:nvContentPartPr>
              <p14:xfrm>
                <a:off x="13136837" y="8021224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A1321F9-3FBD-B9AA-DE02-E4E3B28951B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074197" y="795858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0CF303-3473-2570-151A-84C64708E3BD}"/>
                    </a:ext>
                  </a:extLst>
                </p14:cNvPr>
                <p14:cNvContentPartPr/>
                <p14:nvPr/>
              </p14:nvContentPartPr>
              <p14:xfrm>
                <a:off x="13681157" y="8009344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0CF303-3473-2570-151A-84C64708E3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618157" y="794634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E41671B-5056-02EB-C0F1-03E5EECBE015}"/>
                    </a:ext>
                  </a:extLst>
                </p14:cNvPr>
                <p14:cNvContentPartPr/>
                <p14:nvPr/>
              </p14:nvContentPartPr>
              <p14:xfrm>
                <a:off x="13681157" y="8009344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E41671B-5056-02EB-C0F1-03E5EECBE01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618157" y="794634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40EC2AA-F276-8652-4239-0CAFACDA5F60}"/>
                    </a:ext>
                  </a:extLst>
                </p14:cNvPr>
                <p14:cNvContentPartPr/>
                <p14:nvPr/>
              </p14:nvContentPartPr>
              <p14:xfrm>
                <a:off x="13970237" y="7882123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40EC2AA-F276-8652-4239-0CAFACDA5F6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907597" y="781948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6C7E963-AAC8-36BC-337F-3DD42BC287FA}"/>
                    </a:ext>
                  </a:extLst>
                </p14:cNvPr>
                <p14:cNvContentPartPr/>
                <p14:nvPr/>
              </p14:nvContentPartPr>
              <p14:xfrm>
                <a:off x="13970237" y="7882123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6C7E963-AAC8-36BC-337F-3DD42BC287F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907597" y="781948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D616CB3-93FB-D79B-6503-0235434CBE08}"/>
                    </a:ext>
                  </a:extLst>
                </p14:cNvPr>
                <p14:cNvContentPartPr/>
                <p14:nvPr/>
              </p14:nvContentPartPr>
              <p14:xfrm>
                <a:off x="12861437" y="7858723"/>
                <a:ext cx="1632960" cy="221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D616CB3-93FB-D79B-6503-0235434CBE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798797" y="7795723"/>
                  <a:ext cx="1758600" cy="347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4565"/>
            <a:ext cx="108150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Technical Architecture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36871"/>
            <a:ext cx="29968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 Services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API Server (Flask)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Vector Database (Weaviate)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Relational Database (MySQL)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5283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LLM Service (Together.ai)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536871"/>
            <a:ext cx="30620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 Services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Web Application (React)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Static File Server (Nginx)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API Gateway (Nginx)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3A32810-8763-A538-4EDB-96005C0578CB}"/>
                  </a:ext>
                </a:extLst>
              </p14:cNvPr>
              <p14:cNvContentPartPr/>
              <p14:nvPr/>
            </p14:nvContentPartPr>
            <p14:xfrm>
              <a:off x="12837677" y="7904944"/>
              <a:ext cx="1677240" cy="141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3A32810-8763-A538-4EDB-96005C0578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75037" y="7842304"/>
                <a:ext cx="180288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1DAEB2-6526-E8F3-4CB0-02ACE16E0815}"/>
                  </a:ext>
                </a:extLst>
              </p14:cNvPr>
              <p14:cNvContentPartPr/>
              <p14:nvPr/>
            </p14:nvContentPartPr>
            <p14:xfrm>
              <a:off x="12975917" y="7823944"/>
              <a:ext cx="1494000" cy="151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1DAEB2-6526-E8F3-4CB0-02ACE16E08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1917" y="7715944"/>
                <a:ext cx="1601640" cy="367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7985998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Flow in the Application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4302" y="1769150"/>
            <a:ext cx="258032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Document Upload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2034302" y="2190274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 uploads PDF/DOCX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4302" y="2989778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Processing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2034302" y="3410903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Text splitting and embedding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3" y="4021216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34302" y="4210407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Storage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2034302" y="4631531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Vectors to Weaviate, metadata to MySQL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34302" y="543103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Query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2034302" y="5852160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Semantic search finds relevant chunks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34302" y="6651665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Response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2034302" y="7072789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LLM generates answer from context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17E9A9E-61F3-FBC3-F512-D02D1AB0039A}"/>
                  </a:ext>
                </a:extLst>
              </p14:cNvPr>
              <p14:cNvContentPartPr/>
              <p14:nvPr/>
            </p14:nvContentPartPr>
            <p14:xfrm>
              <a:off x="12825437" y="7868584"/>
              <a:ext cx="1708560" cy="141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17E9A9E-61F3-FBC3-F512-D02D1AB0039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71437" y="7760944"/>
                <a:ext cx="181620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AF91C66-2F57-23A2-C539-106EB7832712}"/>
                  </a:ext>
                </a:extLst>
              </p14:cNvPr>
              <p14:cNvContentPartPr/>
              <p14:nvPr/>
            </p14:nvContentPartPr>
            <p14:xfrm>
              <a:off x="1249640" y="4541640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AF91C66-2F57-23A2-C539-106EB78327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31640" y="45236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C0F14A5-B163-9A9F-FFE0-14F538871DDF}"/>
                  </a:ext>
                </a:extLst>
              </p14:cNvPr>
              <p14:cNvContentPartPr/>
              <p14:nvPr/>
            </p14:nvContentPartPr>
            <p14:xfrm>
              <a:off x="1059200" y="4261200"/>
              <a:ext cx="234000" cy="542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C0F14A5-B163-9A9F-FFE0-14F538871D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1200" y="4243560"/>
                <a:ext cx="269640" cy="57816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Flowchart: Magnetic Disk 40">
            <a:extLst>
              <a:ext uri="{FF2B5EF4-FFF2-40B4-BE49-F238E27FC236}">
                <a16:creationId xmlns:a16="http://schemas.microsoft.com/office/drawing/2014/main" id="{C90DF08F-ACA7-0A78-1B6E-94BFFEDD43C5}"/>
              </a:ext>
            </a:extLst>
          </p:cNvPr>
          <p:cNvSpPr/>
          <p:nvPr/>
        </p:nvSpPr>
        <p:spPr>
          <a:xfrm>
            <a:off x="1030179" y="4348241"/>
            <a:ext cx="363200" cy="235517"/>
          </a:xfrm>
          <a:prstGeom prst="flowChartMagneticDisk">
            <a:avLst/>
          </a:prstGeom>
          <a:solidFill>
            <a:srgbClr val="CAD6DE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Flowchart: Magnetic Disk 42">
            <a:extLst>
              <a:ext uri="{FF2B5EF4-FFF2-40B4-BE49-F238E27FC236}">
                <a16:creationId xmlns:a16="http://schemas.microsoft.com/office/drawing/2014/main" id="{687C7CD2-2643-9829-D1DD-065644952B4A}"/>
              </a:ext>
            </a:extLst>
          </p:cNvPr>
          <p:cNvSpPr/>
          <p:nvPr/>
        </p:nvSpPr>
        <p:spPr>
          <a:xfrm>
            <a:off x="1030179" y="4597925"/>
            <a:ext cx="363200" cy="205795"/>
          </a:xfrm>
          <a:prstGeom prst="flowChartMagneticDisk">
            <a:avLst/>
          </a:prstGeom>
          <a:solidFill>
            <a:srgbClr val="CAD6DE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596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Flowchart Representation of RAG Application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902744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09" y="3370897"/>
            <a:ext cx="336590" cy="4207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36119" y="31420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236119" y="3637598"/>
            <a:ext cx="501038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 Interface, Document Upload, Question Input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3116461" y="4244697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837724" y="4379595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68" y="4847749"/>
            <a:ext cx="336590" cy="4207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95317" y="46189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95317" y="5114449"/>
            <a:ext cx="443245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Flask API, Document Processor, Text Splitter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275659" y="5721548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9"/>
          <p:cNvSpPr/>
          <p:nvPr/>
        </p:nvSpPr>
        <p:spPr>
          <a:xfrm>
            <a:off x="837724" y="5856446"/>
            <a:ext cx="6477476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0"/>
          <p:cNvSpPr/>
          <p:nvPr/>
        </p:nvSpPr>
        <p:spPr>
          <a:xfrm>
            <a:off x="3908107" y="632460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7554516" y="60957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Storage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554516" y="6591300"/>
            <a:ext cx="429077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Weaviate Vector DB, MySQL Relational DB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808F1FE-3ED2-8C7C-5A43-F205EC2CB114}"/>
                  </a:ext>
                </a:extLst>
              </p14:cNvPr>
              <p14:cNvContentPartPr/>
              <p14:nvPr/>
            </p14:nvContentPartPr>
            <p14:xfrm>
              <a:off x="12641477" y="7773904"/>
              <a:ext cx="1780560" cy="26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08F1FE-3ED2-8C7C-5A43-F205EC2CB1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87477" y="7665904"/>
                <a:ext cx="188820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84C2149-C0F5-8F00-0386-DE489C2DAC6D}"/>
                  </a:ext>
                </a:extLst>
              </p14:cNvPr>
              <p14:cNvContentPartPr/>
              <p14:nvPr/>
            </p14:nvContentPartPr>
            <p14:xfrm>
              <a:off x="13044677" y="7778278"/>
              <a:ext cx="925920" cy="29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84C2149-C0F5-8F00-0386-DE489C2DAC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55037" y="7598278"/>
                <a:ext cx="1105560" cy="389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30935-308B-A1EB-6438-A5E1030F5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C362781-3FE3-62B0-85B2-01D31702ED3F}"/>
              </a:ext>
            </a:extLst>
          </p:cNvPr>
          <p:cNvSpPr/>
          <p:nvPr/>
        </p:nvSpPr>
        <p:spPr>
          <a:xfrm>
            <a:off x="1015645" y="48827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Flowchart Representation of RAG Application</a:t>
            </a:r>
            <a:endParaRPr lang="en-US" sz="4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E8CCFA-DEA7-3488-FF43-318F4DF1D06C}"/>
                  </a:ext>
                </a:extLst>
              </p14:cNvPr>
              <p14:cNvContentPartPr/>
              <p14:nvPr/>
            </p14:nvContentPartPr>
            <p14:xfrm>
              <a:off x="12641477" y="7773904"/>
              <a:ext cx="1780560" cy="26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08F1FE-3ED2-8C7C-5A43-F205EC2CB1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87477" y="7665904"/>
                <a:ext cx="188820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D31CBE7-1282-5A0D-67A4-841FF78C5629}"/>
                  </a:ext>
                </a:extLst>
              </p14:cNvPr>
              <p14:cNvContentPartPr/>
              <p14:nvPr/>
            </p14:nvContentPartPr>
            <p14:xfrm>
              <a:off x="13044677" y="7778278"/>
              <a:ext cx="925920" cy="29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84C2149-C0F5-8F00-0386-DE489C2DAC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55037" y="7598278"/>
                <a:ext cx="1105560" cy="38952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FEF66662-47DB-451B-6D70-29F79BA026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645" y="2192567"/>
            <a:ext cx="12368990" cy="56155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61607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253" y="835700"/>
            <a:ext cx="7755493" cy="1166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Vector Database Selection: Why Weaviate?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94253" y="2300049"/>
            <a:ext cx="7755493" cy="1124664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92612" y="2498408"/>
            <a:ext cx="3622358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Cloud-Native Architecture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92612" y="2909054"/>
            <a:ext cx="735877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Built for modern cloud environments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94253" y="3623072"/>
            <a:ext cx="7755493" cy="1124664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892612" y="3821430"/>
            <a:ext cx="233374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Built-in Text2Vec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92612" y="4232077"/>
            <a:ext cx="735877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Native support for text embeddings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4253" y="4946094"/>
            <a:ext cx="7755493" cy="1124664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892612" y="5144453"/>
            <a:ext cx="3123843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LangChain Integration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92612" y="5555099"/>
            <a:ext cx="735877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Seamless integration with framework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4253" y="6269117"/>
            <a:ext cx="7755493" cy="1124664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892612" y="6467475"/>
            <a:ext cx="249947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Free Tier Available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92612" y="6878122"/>
            <a:ext cx="735877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 development and testing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0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329" y="3160633"/>
            <a:ext cx="10230564" cy="609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Comparison: Weaviate vs Pinecone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25329" y="4081105"/>
            <a:ext cx="13179743" cy="3587829"/>
          </a:xfrm>
          <a:prstGeom prst="roundRect">
            <a:avLst>
              <a:gd name="adj" fmla="val 86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32949" y="4088725"/>
            <a:ext cx="13163074" cy="5954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41546" y="4220647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Feature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32571" y="4220647"/>
            <a:ext cx="396525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Weaviate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719786" y="4220647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Pinecone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32949" y="4684157"/>
            <a:ext cx="13163074" cy="5954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941546" y="4816078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Cost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32571" y="4816078"/>
            <a:ext cx="396525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Lower pricing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719786" y="4816078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Higher for production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949" y="5279588"/>
            <a:ext cx="13163074" cy="5954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41546" y="5411510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Free Tier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332571" y="5411510"/>
            <a:ext cx="396525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More generous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719786" y="5411510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More restricted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32949" y="5875020"/>
            <a:ext cx="13163074" cy="5954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941546" y="6006941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Setup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332571" y="6006941"/>
            <a:ext cx="396525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Simpler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719786" y="6006941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More complex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32949" y="6470452"/>
            <a:ext cx="13163074" cy="5954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941546" y="6602373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Metadata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332571" y="6602373"/>
            <a:ext cx="396525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Flexible handling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719786" y="6602373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Limited handling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732949" y="7065883"/>
            <a:ext cx="13163074" cy="5954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3"/>
          <p:cNvSpPr/>
          <p:nvPr/>
        </p:nvSpPr>
        <p:spPr>
          <a:xfrm>
            <a:off x="941546" y="7197804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API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332571" y="7197804"/>
            <a:ext cx="396525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Simpler for basics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9719786" y="7197804"/>
            <a:ext cx="396906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More complex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6FDC48E-825D-1E7C-EA4B-38671C7D9250}"/>
                  </a:ext>
                </a:extLst>
              </p14:cNvPr>
              <p14:cNvContentPartPr/>
              <p14:nvPr/>
            </p14:nvContentPartPr>
            <p14:xfrm>
              <a:off x="12859277" y="7974784"/>
              <a:ext cx="162108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6FDC48E-825D-1E7C-EA4B-38671C7D92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9277" y="7794784"/>
                <a:ext cx="1800720" cy="36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253" y="835700"/>
            <a:ext cx="7755493" cy="1166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Deployment Setup: Docker &amp; Environment Variables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917377" y="2300049"/>
            <a:ext cx="22860" cy="5093732"/>
          </a:xfrm>
          <a:prstGeom prst="roundRect">
            <a:avLst>
              <a:gd name="adj" fmla="val 130167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117640" y="2734866"/>
            <a:ext cx="595074" cy="22860"/>
          </a:xfrm>
          <a:prstGeom prst="roundRect">
            <a:avLst>
              <a:gd name="adj" fmla="val 130167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94253" y="2523172"/>
            <a:ext cx="446246" cy="44624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59" y="2571274"/>
            <a:ext cx="280035" cy="35004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09286" y="2498408"/>
            <a:ext cx="2376130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Clone Repository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909286" y="2909054"/>
            <a:ext cx="654046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git clone https://github.com/yourusername/rag-app.git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1117640" y="4057888"/>
            <a:ext cx="595074" cy="22860"/>
          </a:xfrm>
          <a:prstGeom prst="roundRect">
            <a:avLst>
              <a:gd name="adj" fmla="val 130167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694253" y="3846195"/>
            <a:ext cx="446246" cy="44624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59" y="3894296"/>
            <a:ext cx="280035" cy="35004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909286" y="3821430"/>
            <a:ext cx="3216950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Configure Environment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1909286" y="4232077"/>
            <a:ext cx="654046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cp .env.example .env and edit variables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1117640" y="5380911"/>
            <a:ext cx="595074" cy="22860"/>
          </a:xfrm>
          <a:prstGeom prst="roundRect">
            <a:avLst>
              <a:gd name="adj" fmla="val 130167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694253" y="5169218"/>
            <a:ext cx="446246" cy="44624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59" y="5217319"/>
            <a:ext cx="280035" cy="35004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909286" y="5144453"/>
            <a:ext cx="233374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Build &amp; Start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1909286" y="5555099"/>
            <a:ext cx="654046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docker-compose up --build</a:t>
            </a:r>
            <a:endParaRPr lang="en-US" sz="1550" dirty="0"/>
          </a:p>
        </p:txBody>
      </p:sp>
      <p:sp>
        <p:nvSpPr>
          <p:cNvPr id="20" name="Shape 14"/>
          <p:cNvSpPr/>
          <p:nvPr/>
        </p:nvSpPr>
        <p:spPr>
          <a:xfrm>
            <a:off x="1117640" y="6703933"/>
            <a:ext cx="595074" cy="22860"/>
          </a:xfrm>
          <a:prstGeom prst="roundRect">
            <a:avLst>
              <a:gd name="adj" fmla="val 130167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5"/>
          <p:cNvSpPr/>
          <p:nvPr/>
        </p:nvSpPr>
        <p:spPr>
          <a:xfrm>
            <a:off x="694253" y="6492240"/>
            <a:ext cx="446246" cy="44624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359" y="6540341"/>
            <a:ext cx="280035" cy="35004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909286" y="6467475"/>
            <a:ext cx="2677716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Access Application</a:t>
            </a:r>
            <a:endParaRPr lang="en-US" sz="1800" dirty="0"/>
          </a:p>
        </p:txBody>
      </p:sp>
      <p:sp>
        <p:nvSpPr>
          <p:cNvPr id="24" name="Text 17"/>
          <p:cNvSpPr/>
          <p:nvPr/>
        </p:nvSpPr>
        <p:spPr>
          <a:xfrm>
            <a:off x="1909286" y="6878122"/>
            <a:ext cx="654046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Frontend: localhost:3000, Backend: localhost:5000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A56C6-B390-A428-B8C1-F2EFCE179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821AD83-BA86-5626-806C-3C796C339867}"/>
                  </a:ext>
                </a:extLst>
              </p14:cNvPr>
              <p14:cNvContentPartPr/>
              <p14:nvPr/>
            </p14:nvContentPartPr>
            <p14:xfrm>
              <a:off x="12641477" y="7773904"/>
              <a:ext cx="1780560" cy="26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08F1FE-3ED2-8C7C-5A43-F205EC2CB1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87477" y="7665904"/>
                <a:ext cx="188820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3FA9288-E88E-05BC-5147-5956F8FE0700}"/>
                  </a:ext>
                </a:extLst>
              </p14:cNvPr>
              <p14:cNvContentPartPr/>
              <p14:nvPr/>
            </p14:nvContentPartPr>
            <p14:xfrm>
              <a:off x="13044677" y="7778278"/>
              <a:ext cx="925920" cy="29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84C2149-C0F5-8F00-0386-DE489C2DAC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55037" y="7598278"/>
                <a:ext cx="1105560" cy="389520"/>
              </a:xfrm>
              <a:prstGeom prst="rect">
                <a:avLst/>
              </a:prstGeom>
            </p:spPr>
          </p:pic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BE17CA24-4826-6AA2-53AD-DA458C89D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030" y="2250071"/>
            <a:ext cx="10822339" cy="578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B1AD3D-1B09-4B0A-589C-938A532FAE48}"/>
              </a:ext>
            </a:extLst>
          </p:cNvPr>
          <p:cNvSpPr txBox="1"/>
          <p:nvPr/>
        </p:nvSpPr>
        <p:spPr>
          <a:xfrm>
            <a:off x="1759352" y="654976"/>
            <a:ext cx="7315200" cy="1472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Deployment Setup Overview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48291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9538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 Technologies Used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004185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29623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Flask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75448" y="3457932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RESTful API development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600813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5448" y="45590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LangChain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75448" y="5054560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RAG implementation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6197441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5448" y="61556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Weaviate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75448" y="6651188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Vector storage and search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707E7-CA80-8B26-D89F-53CBE31E2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12D15AF-DF2F-E47E-5A35-8D7AA51E63E6}"/>
                  </a:ext>
                </a:extLst>
              </p14:cNvPr>
              <p14:cNvContentPartPr/>
              <p14:nvPr/>
            </p14:nvContentPartPr>
            <p14:xfrm>
              <a:off x="12641477" y="7773904"/>
              <a:ext cx="1780560" cy="26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08F1FE-3ED2-8C7C-5A43-F205EC2CB1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87477" y="7665904"/>
                <a:ext cx="188820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5EF03D7-F75E-74B3-85E3-A8FEB79767D1}"/>
                  </a:ext>
                </a:extLst>
              </p14:cNvPr>
              <p14:cNvContentPartPr/>
              <p14:nvPr/>
            </p14:nvContentPartPr>
            <p14:xfrm>
              <a:off x="13044677" y="7778278"/>
              <a:ext cx="925920" cy="29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84C2149-C0F5-8F00-0386-DE489C2DAC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55037" y="7598278"/>
                <a:ext cx="1105560" cy="389520"/>
              </a:xfrm>
              <a:prstGeom prst="rect">
                <a:avLst/>
              </a:prstGeom>
            </p:spPr>
          </p:pic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998D1CEC-D7FD-627E-D54B-25A6F3A0B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32" y="2173600"/>
            <a:ext cx="11632557" cy="570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F3C951-FABD-A68C-A435-187B5A7FA2F9}"/>
              </a:ext>
            </a:extLst>
          </p:cNvPr>
          <p:cNvSpPr txBox="1"/>
          <p:nvPr/>
        </p:nvSpPr>
        <p:spPr>
          <a:xfrm>
            <a:off x="1539432" y="701274"/>
            <a:ext cx="9757459" cy="1472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 Implementation Overview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65711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400788"/>
            <a:ext cx="664761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to RAG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463778"/>
            <a:ext cx="4158734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77039" y="57030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Retrieval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6198632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Find relevant documents.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463778"/>
            <a:ext cx="4158734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75089" y="57030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Augmented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6198632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Enhance question with context.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475353"/>
            <a:ext cx="4158734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873139" y="57030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Generation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6198632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Produce relevant answers.</a:t>
            </a:r>
            <a:endParaRPr lang="en-US" sz="185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BEE2F3-C5A6-C43C-4FC5-137AF81CBD96}"/>
              </a:ext>
            </a:extLst>
          </p:cNvPr>
          <p:cNvGrpSpPr/>
          <p:nvPr/>
        </p:nvGrpSpPr>
        <p:grpSpPr>
          <a:xfrm>
            <a:off x="13773677" y="8032744"/>
            <a:ext cx="360" cy="360"/>
            <a:chOff x="13773677" y="8032744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82B500A-5BE7-6CAE-924C-F8724EE40178}"/>
                    </a:ext>
                  </a:extLst>
                </p14:cNvPr>
                <p14:cNvContentPartPr/>
                <p14:nvPr/>
              </p14:nvContentPartPr>
              <p14:xfrm>
                <a:off x="13773677" y="8032744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82B500A-5BE7-6CAE-924C-F8724EE4017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55677" y="80151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B2327FC-E2A2-706A-942D-A18218F25EB4}"/>
                    </a:ext>
                  </a:extLst>
                </p14:cNvPr>
                <p14:cNvContentPartPr/>
                <p14:nvPr/>
              </p14:nvContentPartPr>
              <p14:xfrm>
                <a:off x="13773677" y="8032744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B2327FC-E2A2-706A-942D-A18218F25E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755677" y="80151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F59A3AD-F5B9-DBC2-884E-1C518513DB86}"/>
                  </a:ext>
                </a:extLst>
              </p14:cNvPr>
              <p14:cNvContentPartPr/>
              <p14:nvPr/>
            </p14:nvContentPartPr>
            <p14:xfrm>
              <a:off x="13275797" y="784734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F59A3AD-F5B9-DBC2-884E-1C518513DB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13157" y="778470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0A8A1FA-F3BE-F0DC-6915-B881649329C8}"/>
                  </a:ext>
                </a:extLst>
              </p14:cNvPr>
              <p14:cNvContentPartPr/>
              <p14:nvPr/>
            </p14:nvContentPartPr>
            <p14:xfrm rot="-1">
              <a:off x="12860458" y="7838184"/>
              <a:ext cx="1659758" cy="165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0A8A1FA-F3BE-F0DC-6915-B881649329C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-1">
                <a:off x="12797452" y="7775199"/>
                <a:ext cx="1785410" cy="291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D5CAF1C-7440-0964-4480-F72F615BFE93}"/>
                  </a:ext>
                </a:extLst>
              </p14:cNvPr>
              <p14:cNvContentPartPr/>
              <p14:nvPr/>
            </p14:nvContentPartPr>
            <p14:xfrm>
              <a:off x="14364077" y="7997824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D5CAF1C-7440-0964-4480-F72F615BFE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01437" y="7935184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E81609B-6A7A-06CB-D355-177D3CE0D32D}"/>
              </a:ext>
            </a:extLst>
          </p:cNvPr>
          <p:cNvGrpSpPr/>
          <p:nvPr/>
        </p:nvGrpSpPr>
        <p:grpSpPr>
          <a:xfrm>
            <a:off x="13797077" y="8009344"/>
            <a:ext cx="162000" cy="23760"/>
            <a:chOff x="13797077" y="8009344"/>
            <a:chExt cx="162000" cy="2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2D945F3-FFB3-4A6C-994B-358268BD2983}"/>
                    </a:ext>
                  </a:extLst>
                </p14:cNvPr>
                <p14:cNvContentPartPr/>
                <p14:nvPr/>
              </p14:nvContentPartPr>
              <p14:xfrm>
                <a:off x="13797077" y="8009344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2D945F3-FFB3-4A6C-994B-358268BD29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734077" y="794634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CF70C91-F846-EDCE-8AE6-D9427848077F}"/>
                    </a:ext>
                  </a:extLst>
                </p14:cNvPr>
                <p14:cNvContentPartPr/>
                <p14:nvPr/>
              </p14:nvContentPartPr>
              <p14:xfrm>
                <a:off x="13797077" y="8009344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CF70C91-F846-EDCE-8AE6-D942784807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734077" y="794634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C3061C2-F140-360D-086C-1117D715BAD5}"/>
                    </a:ext>
                  </a:extLst>
                </p14:cNvPr>
                <p14:cNvContentPartPr/>
                <p14:nvPr/>
              </p14:nvContentPartPr>
              <p14:xfrm>
                <a:off x="13958717" y="8032744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C3061C2-F140-360D-086C-1117D715BA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896077" y="797010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9538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 Technologies Used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004185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29623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React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75448" y="3457932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UI components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600813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5448" y="45590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React Router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75448" y="5054560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Navigation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6197441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5448" y="61556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Nginx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75448" y="6651188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Static files</a:t>
            </a: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375F4-E15C-2D0D-EE13-AF0D7F3ED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B636F65-76CA-D486-7EF5-941808483597}"/>
                  </a:ext>
                </a:extLst>
              </p14:cNvPr>
              <p14:cNvContentPartPr/>
              <p14:nvPr/>
            </p14:nvContentPartPr>
            <p14:xfrm>
              <a:off x="12641477" y="7773904"/>
              <a:ext cx="1780560" cy="26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08F1FE-3ED2-8C7C-5A43-F205EC2CB1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87477" y="7665904"/>
                <a:ext cx="188820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8762AA0-41C9-0E69-960F-098009E60FF5}"/>
                  </a:ext>
                </a:extLst>
              </p14:cNvPr>
              <p14:cNvContentPartPr/>
              <p14:nvPr/>
            </p14:nvContentPartPr>
            <p14:xfrm>
              <a:off x="13044677" y="7778278"/>
              <a:ext cx="925920" cy="29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84C2149-C0F5-8F00-0386-DE489C2DAC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55037" y="7598278"/>
                <a:ext cx="1105560" cy="3895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 0">
            <a:extLst>
              <a:ext uri="{FF2B5EF4-FFF2-40B4-BE49-F238E27FC236}">
                <a16:creationId xmlns:a16="http://schemas.microsoft.com/office/drawing/2014/main" id="{40DC13D8-8CAC-1C78-67E2-9654005DE2B9}"/>
              </a:ext>
            </a:extLst>
          </p:cNvPr>
          <p:cNvSpPr/>
          <p:nvPr/>
        </p:nvSpPr>
        <p:spPr>
          <a:xfrm>
            <a:off x="1358584" y="119627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 Overview</a:t>
            </a:r>
            <a:endParaRPr lang="en-US" sz="4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500A6E-626C-AE43-BB3F-340BD1DF0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464" y="2245490"/>
            <a:ext cx="6796752" cy="546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724F7E-4755-AFA9-9DFC-2638955B5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56" y="2245489"/>
            <a:ext cx="6796753" cy="546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600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5438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 Schema Explanation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521393"/>
            <a:ext cx="361461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77039" y="3760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Documents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4256246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Uploaded document metadata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521393"/>
            <a:ext cx="361461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30973" y="3760708"/>
            <a:ext cx="310265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Document Chunks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4256246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Processed document chunks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117902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77039" y="53572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Conversations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852755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Q&amp;A history</a:t>
            </a: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520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API Endpoints &amp; Their Functions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524006"/>
            <a:ext cx="95845" cy="958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72885" y="2482215"/>
            <a:ext cx="191500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POST /api/upload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172885" y="3329702"/>
            <a:ext cx="191500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Upload and process documents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859" y="2524006"/>
            <a:ext cx="95845" cy="958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782020" y="2482215"/>
            <a:ext cx="191500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POST /api/chat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782020" y="3329702"/>
            <a:ext cx="19150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Send questions, get AI answers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995" y="2524006"/>
            <a:ext cx="95964" cy="959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91275" y="2482215"/>
            <a:ext cx="1915001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GET /api/conversations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391275" y="3681651"/>
            <a:ext cx="191500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Retrieve conversation history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590580"/>
            <a:ext cx="95845" cy="958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72885" y="5548789"/>
            <a:ext cx="1915001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GET /api/documents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72885" y="6748224"/>
            <a:ext cx="19150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List uploaded documents</a:t>
            </a:r>
            <a:endParaRPr lang="en-US" sz="18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107069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How the RAG Application Works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654373" y="3043595"/>
            <a:ext cx="30347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Document Upload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 uploads PDF/DOCX file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706" y="3342680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4443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Text Chunking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293989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Document split into manageable pieces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8604" y="3079790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61019" y="4075390"/>
            <a:ext cx="31022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Vector Embedding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61019" y="4570928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Chunks converted to vector representations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421" y="4755118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41243" y="5706427"/>
            <a:ext cx="28839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Semantic Search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41243" y="6201966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Question finds relevant document chunks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9729" y="6053376"/>
            <a:ext cx="358140" cy="44767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872972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LLM Generation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837724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creates answer from context</a:t>
            </a:r>
            <a:endParaRPr lang="en-US" sz="18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952" y="5180409"/>
            <a:ext cx="358140" cy="447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E131F66-9171-C8E9-B2C2-694B77689551}"/>
                  </a:ext>
                </a:extLst>
              </p14:cNvPr>
              <p14:cNvContentPartPr/>
              <p14:nvPr/>
            </p14:nvContentPartPr>
            <p14:xfrm>
              <a:off x="12859277" y="7893784"/>
              <a:ext cx="1632600" cy="58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E131F66-9171-C8E9-B2C2-694B7768955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769277" y="7714144"/>
                <a:ext cx="1812240" cy="417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69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Improvements &amp; Scalability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843927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3083243"/>
            <a:ext cx="47683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Enhance Document Support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57878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Add more file types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280178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519493"/>
            <a:ext cx="413385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 LLM Integration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5015032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Explore other models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716429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955744"/>
            <a:ext cx="395013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Optimize Vector Search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45128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Improve search speed</a:t>
            </a:r>
            <a:endParaRPr lang="en-US" sz="18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7136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&amp; Final Thoughts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138368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77039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873222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system supports growing data without major architectural changes.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138368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30973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873222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Quick information retrieval, saves time and resources for users.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500926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77039" y="57402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Adaptability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623577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Easily modified to fit new data types and user requirements.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5872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Features of RAG Application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067526"/>
            <a:ext cx="95845" cy="958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72885" y="3025735"/>
            <a:ext cx="191500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Document Upload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172885" y="3873222"/>
            <a:ext cx="19150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Supports PDF and DOCX files.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859" y="3067526"/>
            <a:ext cx="95845" cy="958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782020" y="3025735"/>
            <a:ext cx="191500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Semantic Search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782020" y="3873222"/>
            <a:ext cx="19150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Efficient vector storage.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995" y="3067526"/>
            <a:ext cx="95964" cy="959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91275" y="3025735"/>
            <a:ext cx="191500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Question Answering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391275" y="3873222"/>
            <a:ext cx="19150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Llama 3 via Together.ai.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399127"/>
            <a:ext cx="95845" cy="958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72885" y="5357336"/>
            <a:ext cx="191500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Conversation History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72885" y="6204823"/>
            <a:ext cx="19150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MySQL database management.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8811"/>
            <a:ext cx="1151060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Supported File Types &amp; Processing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PDF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Parsed using PyPDF.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DOCX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762381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Parsed using python-docx.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Chunking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762381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RecursiveCharacterTextSplitter.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F1B16E8-1F56-1C87-3FA0-8B3D829E3BA0}"/>
                  </a:ext>
                </a:extLst>
              </p14:cNvPr>
              <p14:cNvContentPartPr/>
              <p14:nvPr/>
            </p14:nvContentPartPr>
            <p14:xfrm>
              <a:off x="12742277" y="7779664"/>
              <a:ext cx="1773360" cy="300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F1B16E8-1F56-1C87-3FA0-8B3D829E3B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79277" y="7717024"/>
                <a:ext cx="1899000" cy="426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7236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Vector Storage with Weaviate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8085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24374" y="386655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Cloud-Native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430410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Built for cloud environments.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8085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278308" y="386655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Text2Vec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4304109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Native text embeddings.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5786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424374" y="563665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578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LangChain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07421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Seamless integration.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202511C-E734-5AEE-59D7-14942613E4F5}"/>
                  </a:ext>
                </a:extLst>
              </p14:cNvPr>
              <p14:cNvContentPartPr/>
              <p14:nvPr/>
            </p14:nvContentPartPr>
            <p14:xfrm>
              <a:off x="12811037" y="7776784"/>
              <a:ext cx="1678320" cy="292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202511C-E734-5AEE-59D7-14942613E4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48037" y="7714144"/>
                <a:ext cx="1803960" cy="41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30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994" y="3103602"/>
            <a:ext cx="9223296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Question Answering Mechanism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4007168"/>
            <a:ext cx="1017151" cy="12206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4302" y="421052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Embeddings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2034302" y="4631650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Together.ai embeddings.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5227796"/>
            <a:ext cx="1017151" cy="12206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4302" y="5431155"/>
            <a:ext cx="2452092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Semantic Search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2034302" y="5852279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Find relevant chunks.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6448425"/>
            <a:ext cx="1017151" cy="12206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34302" y="6651784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Llama Model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2034302" y="7072908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Answer generation.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D9DE788-55A2-79BD-8C7C-EEEDFB79514F}"/>
                  </a:ext>
                </a:extLst>
              </p14:cNvPr>
              <p14:cNvContentPartPr/>
              <p14:nvPr/>
            </p14:nvContentPartPr>
            <p14:xfrm>
              <a:off x="12750917" y="7810984"/>
              <a:ext cx="1719360" cy="26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D9DE788-55A2-79BD-8C7C-EEEDFB7951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87917" y="7747984"/>
                <a:ext cx="1845000" cy="394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09738"/>
            <a:ext cx="118823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Conversation History Management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206585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MySQL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41850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Stores Q&amp;A history.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0302" y="440697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5434846" y="4537829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487853" y="3270290"/>
            <a:ext cx="35537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Document Metadata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7853" y="3765828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Stores document metadata.</a:t>
            </a:r>
            <a:endParaRPr lang="en-US" sz="18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888724" y="2895124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8053268" y="3025973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9487853" y="52633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Chunk Storage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7853" y="5758934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Stores document chunks.</a:t>
            </a:r>
            <a:endParaRPr lang="en-US" sz="18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888724" y="5918716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2"/>
          <p:cNvSpPr/>
          <p:nvPr/>
        </p:nvSpPr>
        <p:spPr>
          <a:xfrm>
            <a:off x="8053268" y="6049566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D93ACAC-A8B8-A636-22CD-04B23BEA12CB}"/>
                  </a:ext>
                </a:extLst>
              </p14:cNvPr>
              <p14:cNvContentPartPr/>
              <p14:nvPr/>
            </p14:nvContentPartPr>
            <p14:xfrm>
              <a:off x="14140877" y="8080984"/>
              <a:ext cx="61920" cy="21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D93ACAC-A8B8-A636-22CD-04B23BEA12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7877" y="8018344"/>
                <a:ext cx="1875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AE0CE78-1D3D-03DD-8E66-7F525B153361}"/>
                  </a:ext>
                </a:extLst>
              </p14:cNvPr>
              <p14:cNvContentPartPr/>
              <p14:nvPr/>
            </p14:nvContentPartPr>
            <p14:xfrm>
              <a:off x="12584957" y="7788304"/>
              <a:ext cx="1886400" cy="296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AE0CE78-1D3D-03DD-8E66-7F525B15336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21957" y="7725664"/>
                <a:ext cx="2012040" cy="422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7909"/>
            <a:ext cx="63907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 Overview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748909" y="301883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3236119" y="2789992"/>
            <a:ext cx="22558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3285530"/>
            <a:ext cx="22558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Modern web interface.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2828568" y="4495681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395317" y="4266843"/>
            <a:ext cx="27039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Material-UI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7" y="4762381"/>
            <a:ext cx="270390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Components and theming.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3908107" y="5972532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7554516" y="5743694"/>
            <a:ext cx="17533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Nginx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6239232"/>
            <a:ext cx="175331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Static file serving.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07840FF-4060-DA3B-1DA1-2964868B974E}"/>
                  </a:ext>
                </a:extLst>
              </p14:cNvPr>
              <p14:cNvContentPartPr/>
              <p14:nvPr/>
            </p14:nvContentPartPr>
            <p14:xfrm>
              <a:off x="12708077" y="7882264"/>
              <a:ext cx="1389960" cy="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07840FF-4060-DA3B-1DA1-2964868B97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45077" y="7756264"/>
                <a:ext cx="15156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88402C1-D9B0-ED51-0672-9D07D9326BB1}"/>
                  </a:ext>
                </a:extLst>
              </p14:cNvPr>
              <p14:cNvContentPartPr/>
              <p14:nvPr/>
            </p14:nvContentPartPr>
            <p14:xfrm>
              <a:off x="12905717" y="7772104"/>
              <a:ext cx="1516680" cy="214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88402C1-D9B0-ED51-0672-9D07D9326B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42717" y="7709464"/>
                <a:ext cx="16423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B4172E1-5DD8-D981-9D8E-21D00572DB5D}"/>
                  </a:ext>
                </a:extLst>
              </p14:cNvPr>
              <p14:cNvContentPartPr/>
              <p14:nvPr/>
            </p14:nvContentPartPr>
            <p14:xfrm>
              <a:off x="13449677" y="7963264"/>
              <a:ext cx="949320" cy="69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B4172E1-5DD8-D981-9D8E-21D00572DB5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86677" y="7900264"/>
                <a:ext cx="1074960" cy="19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17777"/>
            <a:ext cx="626018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 Overview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3400544"/>
            <a:ext cx="2137529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7988" y="3694033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384482" y="3639860"/>
            <a:ext cx="15129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Flask API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04936" y="4245769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4290893"/>
            <a:ext cx="4275058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07988" y="449580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6453187" y="4530209"/>
            <a:ext cx="206966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LLM Service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73641" y="5136118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5181243"/>
            <a:ext cx="6412587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08107" y="538614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8"/>
          <p:cNvSpPr/>
          <p:nvPr/>
        </p:nvSpPr>
        <p:spPr>
          <a:xfrm>
            <a:off x="7522012" y="5420558"/>
            <a:ext cx="16843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Vector DB</a:t>
            </a:r>
            <a:endParaRPr lang="en-US" sz="22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D99F2F-726D-1800-0599-8BC163CF6157}"/>
              </a:ext>
            </a:extLst>
          </p:cNvPr>
          <p:cNvGrpSpPr/>
          <p:nvPr/>
        </p:nvGrpSpPr>
        <p:grpSpPr>
          <a:xfrm>
            <a:off x="12905357" y="7846624"/>
            <a:ext cx="1632600" cy="174960"/>
            <a:chOff x="12905357" y="7846624"/>
            <a:chExt cx="163260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5825955-FF58-F14F-2A5B-0F4F9C6435D9}"/>
                    </a:ext>
                  </a:extLst>
                </p14:cNvPr>
                <p14:cNvContentPartPr/>
                <p14:nvPr/>
              </p14:nvContentPartPr>
              <p14:xfrm>
                <a:off x="12906797" y="7951384"/>
                <a:ext cx="1527120" cy="70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5825955-FF58-F14F-2A5B-0F4F9C6435D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44157" y="7888744"/>
                  <a:ext cx="1652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C0D0CE-45ED-D2BB-35B5-D890883C6719}"/>
                    </a:ext>
                  </a:extLst>
                </p14:cNvPr>
                <p14:cNvContentPartPr/>
                <p14:nvPr/>
              </p14:nvContentPartPr>
              <p14:xfrm>
                <a:off x="12905357" y="7846624"/>
                <a:ext cx="1632600" cy="82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C0D0CE-45ED-D2BB-35B5-D890883C671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42357" y="7783624"/>
                  <a:ext cx="17582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4D0A96-12C5-A8F3-ECEB-66E3C4A85194}"/>
                    </a:ext>
                  </a:extLst>
                </p14:cNvPr>
                <p14:cNvContentPartPr/>
                <p14:nvPr/>
              </p14:nvContentPartPr>
              <p14:xfrm>
                <a:off x="14061317" y="7847344"/>
                <a:ext cx="40680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4D0A96-12C5-A8F3-ECEB-66E3C4A851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98677" y="7784704"/>
                  <a:ext cx="53244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88A8654-C101-1369-2488-ADB33BB1FF7B}"/>
                  </a:ext>
                </a:extLst>
              </p14:cNvPr>
              <p14:cNvContentPartPr/>
              <p14:nvPr/>
            </p14:nvContentPartPr>
            <p14:xfrm>
              <a:off x="12928757" y="8044264"/>
              <a:ext cx="1180800" cy="23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88A8654-C101-1369-2488-ADB33BB1FF7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865757" y="7981264"/>
                <a:ext cx="1306440" cy="149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672</Words>
  <Application>Microsoft Office PowerPoint</Application>
  <PresentationFormat>Custom</PresentationFormat>
  <Paragraphs>221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Cabin</vt:lpstr>
      <vt:lpstr>Arial</vt:lpstr>
      <vt:lpstr>Cabin Bold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Kumar Naga Sai Siva Shankar Ganireddi</cp:lastModifiedBy>
  <cp:revision>7</cp:revision>
  <dcterms:created xsi:type="dcterms:W3CDTF">2025-03-27T22:47:50Z</dcterms:created>
  <dcterms:modified xsi:type="dcterms:W3CDTF">2025-03-28T20:08:46Z</dcterms:modified>
</cp:coreProperties>
</file>